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layout13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layout11.xml" ContentType="application/vnd.openxmlformats-officedocument.drawingml.diagram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colors1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Default Extension="gif" ContentType="image/gif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9"/>
  </p:notesMasterIdLst>
  <p:sldIdLst>
    <p:sldId id="256" r:id="rId2"/>
    <p:sldId id="316" r:id="rId3"/>
    <p:sldId id="257" r:id="rId4"/>
    <p:sldId id="258" r:id="rId5"/>
    <p:sldId id="259" r:id="rId6"/>
    <p:sldId id="317" r:id="rId7"/>
    <p:sldId id="318" r:id="rId8"/>
    <p:sldId id="262" r:id="rId9"/>
    <p:sldId id="263" r:id="rId10"/>
    <p:sldId id="264" r:id="rId11"/>
    <p:sldId id="265" r:id="rId12"/>
    <p:sldId id="266" r:id="rId13"/>
    <p:sldId id="267" r:id="rId14"/>
    <p:sldId id="319" r:id="rId15"/>
    <p:sldId id="269" r:id="rId16"/>
    <p:sldId id="268" r:id="rId17"/>
    <p:sldId id="270" r:id="rId18"/>
    <p:sldId id="271" r:id="rId19"/>
    <p:sldId id="272" r:id="rId20"/>
    <p:sldId id="321" r:id="rId21"/>
    <p:sldId id="320" r:id="rId22"/>
    <p:sldId id="275" r:id="rId23"/>
    <p:sldId id="276" r:id="rId24"/>
    <p:sldId id="277" r:id="rId25"/>
    <p:sldId id="279" r:id="rId26"/>
    <p:sldId id="278" r:id="rId27"/>
    <p:sldId id="282" r:id="rId28"/>
    <p:sldId id="283" r:id="rId29"/>
    <p:sldId id="284" r:id="rId30"/>
    <p:sldId id="285" r:id="rId31"/>
    <p:sldId id="308" r:id="rId32"/>
    <p:sldId id="286" r:id="rId33"/>
    <p:sldId id="322" r:id="rId34"/>
    <p:sldId id="281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313" r:id="rId43"/>
    <p:sldId id="323" r:id="rId44"/>
    <p:sldId id="314" r:id="rId45"/>
    <p:sldId id="295" r:id="rId46"/>
    <p:sldId id="296" r:id="rId47"/>
    <p:sldId id="311" r:id="rId48"/>
    <p:sldId id="297" r:id="rId49"/>
    <p:sldId id="315" r:id="rId50"/>
    <p:sldId id="300" r:id="rId51"/>
    <p:sldId id="301" r:id="rId52"/>
    <p:sldId id="302" r:id="rId53"/>
    <p:sldId id="303" r:id="rId54"/>
    <p:sldId id="324" r:id="rId55"/>
    <p:sldId id="305" r:id="rId56"/>
    <p:sldId id="306" r:id="rId57"/>
    <p:sldId id="307" r:id="rId5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1494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C58B9A-FF05-4226-AFEF-90F40758BD79}" type="doc">
      <dgm:prSet loTypeId="urn:microsoft.com/office/officeart/2005/8/layout/vList6" loCatId="list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CDA38E9-56C5-40FF-AC34-7F44CE7B6E8E}">
      <dgm:prSet phldrT="[Текст]"/>
      <dgm:spPr/>
      <dgm:t>
        <a:bodyPr/>
        <a:lstStyle/>
        <a:p>
          <a:r>
            <a:rPr lang="ru-RU" dirty="0" smtClean="0"/>
            <a:t>Длительное воздействие солнечных лучей</a:t>
          </a:r>
          <a:endParaRPr lang="ru-RU" dirty="0"/>
        </a:p>
      </dgm:t>
    </dgm:pt>
    <dgm:pt modelId="{C952C547-B163-469A-B1C2-E835CA867D52}" type="sibTrans" cxnId="{E4208D59-300D-469A-AB8C-7596A13B05FC}">
      <dgm:prSet/>
      <dgm:spPr/>
      <dgm:t>
        <a:bodyPr/>
        <a:lstStyle/>
        <a:p>
          <a:endParaRPr lang="ru-RU"/>
        </a:p>
      </dgm:t>
    </dgm:pt>
    <dgm:pt modelId="{D8FCBB45-8849-4EB0-A1F7-16753A8A720A}" type="parTrans" cxnId="{E4208D59-300D-469A-AB8C-7596A13B05FC}">
      <dgm:prSet/>
      <dgm:spPr/>
      <dgm:t>
        <a:bodyPr/>
        <a:lstStyle/>
        <a:p>
          <a:endParaRPr lang="ru-RU"/>
        </a:p>
      </dgm:t>
    </dgm:pt>
    <dgm:pt modelId="{D6851152-1CE4-47C6-88D0-A3AE66EA4117}">
      <dgm:prSet phldrT="[Текст]"/>
      <dgm:spPr/>
      <dgm:t>
        <a:bodyPr/>
        <a:lstStyle/>
        <a:p>
          <a:r>
            <a:rPr lang="ru-RU" dirty="0" smtClean="0"/>
            <a:t>Солнечный удар</a:t>
          </a:r>
          <a:endParaRPr lang="ru-RU" dirty="0"/>
        </a:p>
      </dgm:t>
    </dgm:pt>
    <dgm:pt modelId="{4ED7D182-D71B-4DD4-8891-BEAF753C0BFC}" type="sibTrans" cxnId="{6B3CA6FC-3FE0-4506-A239-4765BE321589}">
      <dgm:prSet/>
      <dgm:spPr/>
      <dgm:t>
        <a:bodyPr/>
        <a:lstStyle/>
        <a:p>
          <a:endParaRPr lang="ru-RU"/>
        </a:p>
      </dgm:t>
    </dgm:pt>
    <dgm:pt modelId="{27B2A491-EA7A-4214-8E16-60A06E5B4461}" type="parTrans" cxnId="{6B3CA6FC-3FE0-4506-A239-4765BE321589}">
      <dgm:prSet/>
      <dgm:spPr/>
      <dgm:t>
        <a:bodyPr/>
        <a:lstStyle/>
        <a:p>
          <a:endParaRPr lang="ru-RU"/>
        </a:p>
      </dgm:t>
    </dgm:pt>
    <dgm:pt modelId="{632EEC1A-665A-47F1-B8BC-EB1448E36131}">
      <dgm:prSet phldrT="[Текст]"/>
      <dgm:spPr/>
      <dgm:t>
        <a:bodyPr/>
        <a:lstStyle/>
        <a:p>
          <a:r>
            <a:rPr lang="ru-RU" dirty="0" err="1" smtClean="0"/>
            <a:t>вследствии</a:t>
          </a:r>
          <a:r>
            <a:rPr lang="ru-RU" dirty="0" smtClean="0"/>
            <a:t> интенсивной физической работы </a:t>
          </a:r>
          <a:endParaRPr lang="ru-RU" dirty="0"/>
        </a:p>
      </dgm:t>
    </dgm:pt>
    <dgm:pt modelId="{184598A3-A460-4099-B8BA-05ADA9694858}" type="sibTrans" cxnId="{D5EE7D8E-CF0A-49C6-B652-3CD4D7AC5145}">
      <dgm:prSet/>
      <dgm:spPr/>
      <dgm:t>
        <a:bodyPr/>
        <a:lstStyle/>
        <a:p>
          <a:endParaRPr lang="ru-RU"/>
        </a:p>
      </dgm:t>
    </dgm:pt>
    <dgm:pt modelId="{1FA9BB8B-0573-4E98-A48A-BE9FF977CF51}" type="parTrans" cxnId="{D5EE7D8E-CF0A-49C6-B652-3CD4D7AC5145}">
      <dgm:prSet/>
      <dgm:spPr/>
      <dgm:t>
        <a:bodyPr/>
        <a:lstStyle/>
        <a:p>
          <a:endParaRPr lang="ru-RU"/>
        </a:p>
      </dgm:t>
    </dgm:pt>
    <dgm:pt modelId="{89A35E82-8CD1-4D00-AC36-9015613BA5D5}">
      <dgm:prSet phldrT="[Текст]"/>
      <dgm:spPr/>
      <dgm:t>
        <a:bodyPr/>
        <a:lstStyle/>
        <a:p>
          <a:r>
            <a:rPr lang="ru-RU" dirty="0" smtClean="0"/>
            <a:t>воздействие высокой температуры окружающей среды</a:t>
          </a:r>
          <a:endParaRPr lang="ru-RU" dirty="0"/>
        </a:p>
      </dgm:t>
    </dgm:pt>
    <dgm:pt modelId="{0600D0F0-347D-4091-A8EE-331BAF9D1AFE}" type="sibTrans" cxnId="{82F35100-2C34-4026-9D76-2CFB07A2F795}">
      <dgm:prSet/>
      <dgm:spPr/>
      <dgm:t>
        <a:bodyPr/>
        <a:lstStyle/>
        <a:p>
          <a:endParaRPr lang="ru-RU"/>
        </a:p>
      </dgm:t>
    </dgm:pt>
    <dgm:pt modelId="{CBE14DD9-4771-4265-AF7F-576A013B54F1}" type="parTrans" cxnId="{82F35100-2C34-4026-9D76-2CFB07A2F795}">
      <dgm:prSet/>
      <dgm:spPr/>
      <dgm:t>
        <a:bodyPr/>
        <a:lstStyle/>
        <a:p>
          <a:endParaRPr lang="ru-RU"/>
        </a:p>
      </dgm:t>
    </dgm:pt>
    <dgm:pt modelId="{45655195-7744-4A52-96CD-979BB590E437}">
      <dgm:prSet phldrT="[Текст]"/>
      <dgm:spPr/>
      <dgm:t>
        <a:bodyPr/>
        <a:lstStyle/>
        <a:p>
          <a:r>
            <a:rPr lang="ru-RU" dirty="0" smtClean="0"/>
            <a:t>Тепловой удар</a:t>
          </a:r>
          <a:endParaRPr lang="ru-RU" dirty="0"/>
        </a:p>
      </dgm:t>
    </dgm:pt>
    <dgm:pt modelId="{7144B4E6-5C92-4B2F-A316-2A9C1AFAB355}" type="sibTrans" cxnId="{391DA92A-3315-4177-A5BD-D9FA08490B23}">
      <dgm:prSet/>
      <dgm:spPr/>
      <dgm:t>
        <a:bodyPr/>
        <a:lstStyle/>
        <a:p>
          <a:endParaRPr lang="ru-RU"/>
        </a:p>
      </dgm:t>
    </dgm:pt>
    <dgm:pt modelId="{D65175CB-BDBA-4467-9DB6-1FFE80203A40}" type="parTrans" cxnId="{391DA92A-3315-4177-A5BD-D9FA08490B23}">
      <dgm:prSet/>
      <dgm:spPr/>
      <dgm:t>
        <a:bodyPr/>
        <a:lstStyle/>
        <a:p>
          <a:endParaRPr lang="ru-RU"/>
        </a:p>
      </dgm:t>
    </dgm:pt>
    <dgm:pt modelId="{9C1623B2-243E-46D7-AE0A-3DA499C629FF}" type="pres">
      <dgm:prSet presAssocID="{36C58B9A-FF05-4226-AFEF-90F40758BD79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D8E8B0D-4E65-42D5-9AD8-CCE7A274AF48}" type="pres">
      <dgm:prSet presAssocID="{45655195-7744-4A52-96CD-979BB590E437}" presName="linNode" presStyleCnt="0"/>
      <dgm:spPr/>
      <dgm:t>
        <a:bodyPr/>
        <a:lstStyle/>
        <a:p>
          <a:endParaRPr lang="ru-RU"/>
        </a:p>
      </dgm:t>
    </dgm:pt>
    <dgm:pt modelId="{C80CDD87-C853-4E84-B03C-3D5CB678342A}" type="pres">
      <dgm:prSet presAssocID="{45655195-7744-4A52-96CD-979BB590E437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75E1DF-5147-40A6-B3D3-687CE151065E}" type="pres">
      <dgm:prSet presAssocID="{45655195-7744-4A52-96CD-979BB590E437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DA8B57-F63D-473D-81CB-8DCED986D154}" type="pres">
      <dgm:prSet presAssocID="{7144B4E6-5C92-4B2F-A316-2A9C1AFAB355}" presName="spacing" presStyleCnt="0"/>
      <dgm:spPr/>
      <dgm:t>
        <a:bodyPr/>
        <a:lstStyle/>
        <a:p>
          <a:endParaRPr lang="ru-RU"/>
        </a:p>
      </dgm:t>
    </dgm:pt>
    <dgm:pt modelId="{E68FC914-2A33-4C3A-8E3D-379D5BFD128B}" type="pres">
      <dgm:prSet presAssocID="{D6851152-1CE4-47C6-88D0-A3AE66EA4117}" presName="linNode" presStyleCnt="0"/>
      <dgm:spPr/>
      <dgm:t>
        <a:bodyPr/>
        <a:lstStyle/>
        <a:p>
          <a:endParaRPr lang="ru-RU"/>
        </a:p>
      </dgm:t>
    </dgm:pt>
    <dgm:pt modelId="{8336CF29-6711-4E40-8165-E99F2AA27631}" type="pres">
      <dgm:prSet presAssocID="{D6851152-1CE4-47C6-88D0-A3AE66EA4117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B72AE9-4040-4D8A-A298-ED0F4EEAEDF3}" type="pres">
      <dgm:prSet presAssocID="{D6851152-1CE4-47C6-88D0-A3AE66EA4117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91DA92A-3315-4177-A5BD-D9FA08490B23}" srcId="{36C58B9A-FF05-4226-AFEF-90F40758BD79}" destId="{45655195-7744-4A52-96CD-979BB590E437}" srcOrd="0" destOrd="0" parTransId="{D65175CB-BDBA-4467-9DB6-1FFE80203A40}" sibTransId="{7144B4E6-5C92-4B2F-A316-2A9C1AFAB355}"/>
    <dgm:cxn modelId="{BCC078C8-EEB3-481A-A6ED-E2C6217B3024}" type="presOf" srcId="{D6851152-1CE4-47C6-88D0-A3AE66EA4117}" destId="{8336CF29-6711-4E40-8165-E99F2AA27631}" srcOrd="0" destOrd="0" presId="urn:microsoft.com/office/officeart/2005/8/layout/vList6"/>
    <dgm:cxn modelId="{82F35100-2C34-4026-9D76-2CFB07A2F795}" srcId="{45655195-7744-4A52-96CD-979BB590E437}" destId="{89A35E82-8CD1-4D00-AC36-9015613BA5D5}" srcOrd="0" destOrd="0" parTransId="{CBE14DD9-4771-4265-AF7F-576A013B54F1}" sibTransId="{0600D0F0-347D-4091-A8EE-331BAF9D1AFE}"/>
    <dgm:cxn modelId="{89001E52-C36D-4A22-A402-FE3F92DFBC2B}" type="presOf" srcId="{632EEC1A-665A-47F1-B8BC-EB1448E36131}" destId="{9575E1DF-5147-40A6-B3D3-687CE151065E}" srcOrd="0" destOrd="1" presId="urn:microsoft.com/office/officeart/2005/8/layout/vList6"/>
    <dgm:cxn modelId="{CECA4048-1791-401C-A429-9324A17A9D17}" type="presOf" srcId="{45655195-7744-4A52-96CD-979BB590E437}" destId="{C80CDD87-C853-4E84-B03C-3D5CB678342A}" srcOrd="0" destOrd="0" presId="urn:microsoft.com/office/officeart/2005/8/layout/vList6"/>
    <dgm:cxn modelId="{E4208D59-300D-469A-AB8C-7596A13B05FC}" srcId="{D6851152-1CE4-47C6-88D0-A3AE66EA4117}" destId="{2CDA38E9-56C5-40FF-AC34-7F44CE7B6E8E}" srcOrd="0" destOrd="0" parTransId="{D8FCBB45-8849-4EB0-A1F7-16753A8A720A}" sibTransId="{C952C547-B163-469A-B1C2-E835CA867D52}"/>
    <dgm:cxn modelId="{D5EE7D8E-CF0A-49C6-B652-3CD4D7AC5145}" srcId="{45655195-7744-4A52-96CD-979BB590E437}" destId="{632EEC1A-665A-47F1-B8BC-EB1448E36131}" srcOrd="1" destOrd="0" parTransId="{1FA9BB8B-0573-4E98-A48A-BE9FF977CF51}" sibTransId="{184598A3-A460-4099-B8BA-05ADA9694858}"/>
    <dgm:cxn modelId="{A93C0F9D-8CE0-4383-A1CB-6CAAE431E3C2}" type="presOf" srcId="{89A35E82-8CD1-4D00-AC36-9015613BA5D5}" destId="{9575E1DF-5147-40A6-B3D3-687CE151065E}" srcOrd="0" destOrd="0" presId="urn:microsoft.com/office/officeart/2005/8/layout/vList6"/>
    <dgm:cxn modelId="{6B3CA6FC-3FE0-4506-A239-4765BE321589}" srcId="{36C58B9A-FF05-4226-AFEF-90F40758BD79}" destId="{D6851152-1CE4-47C6-88D0-A3AE66EA4117}" srcOrd="1" destOrd="0" parTransId="{27B2A491-EA7A-4214-8E16-60A06E5B4461}" sibTransId="{4ED7D182-D71B-4DD4-8891-BEAF753C0BFC}"/>
    <dgm:cxn modelId="{D6359A0F-A594-4832-B174-7A9B62B8FB28}" type="presOf" srcId="{36C58B9A-FF05-4226-AFEF-90F40758BD79}" destId="{9C1623B2-243E-46D7-AE0A-3DA499C629FF}" srcOrd="0" destOrd="0" presId="urn:microsoft.com/office/officeart/2005/8/layout/vList6"/>
    <dgm:cxn modelId="{A7EC7534-DDC7-4BDC-9862-C69C4C1F52AE}" type="presOf" srcId="{2CDA38E9-56C5-40FF-AC34-7F44CE7B6E8E}" destId="{21B72AE9-4040-4D8A-A298-ED0F4EEAEDF3}" srcOrd="0" destOrd="0" presId="urn:microsoft.com/office/officeart/2005/8/layout/vList6"/>
    <dgm:cxn modelId="{4DFA991D-B494-4DAF-972F-90EAC7D30551}" type="presParOf" srcId="{9C1623B2-243E-46D7-AE0A-3DA499C629FF}" destId="{1D8E8B0D-4E65-42D5-9AD8-CCE7A274AF48}" srcOrd="0" destOrd="0" presId="urn:microsoft.com/office/officeart/2005/8/layout/vList6"/>
    <dgm:cxn modelId="{017C63DC-D256-42E7-B9E1-E31FF02543C0}" type="presParOf" srcId="{1D8E8B0D-4E65-42D5-9AD8-CCE7A274AF48}" destId="{C80CDD87-C853-4E84-B03C-3D5CB678342A}" srcOrd="0" destOrd="0" presId="urn:microsoft.com/office/officeart/2005/8/layout/vList6"/>
    <dgm:cxn modelId="{FAA155FF-9FF7-4E44-8FD9-6DFBC41F5D6A}" type="presParOf" srcId="{1D8E8B0D-4E65-42D5-9AD8-CCE7A274AF48}" destId="{9575E1DF-5147-40A6-B3D3-687CE151065E}" srcOrd="1" destOrd="0" presId="urn:microsoft.com/office/officeart/2005/8/layout/vList6"/>
    <dgm:cxn modelId="{9835E8D6-6FCF-40D7-800B-D5DE30F96E4B}" type="presParOf" srcId="{9C1623B2-243E-46D7-AE0A-3DA499C629FF}" destId="{06DA8B57-F63D-473D-81CB-8DCED986D154}" srcOrd="1" destOrd="0" presId="urn:microsoft.com/office/officeart/2005/8/layout/vList6"/>
    <dgm:cxn modelId="{F64F6455-8638-4BEF-8A6F-2D8EA28BA2B9}" type="presParOf" srcId="{9C1623B2-243E-46D7-AE0A-3DA499C629FF}" destId="{E68FC914-2A33-4C3A-8E3D-379D5BFD128B}" srcOrd="2" destOrd="0" presId="urn:microsoft.com/office/officeart/2005/8/layout/vList6"/>
    <dgm:cxn modelId="{BC52D816-F712-4ED2-8FE7-07C68CE29D40}" type="presParOf" srcId="{E68FC914-2A33-4C3A-8E3D-379D5BFD128B}" destId="{8336CF29-6711-4E40-8165-E99F2AA27631}" srcOrd="0" destOrd="0" presId="urn:microsoft.com/office/officeart/2005/8/layout/vList6"/>
    <dgm:cxn modelId="{BA4CC47E-B5DF-4BCC-BE7D-357708F6AE30}" type="presParOf" srcId="{E68FC914-2A33-4C3A-8E3D-379D5BFD128B}" destId="{21B72AE9-4040-4D8A-A298-ED0F4EEAEDF3}" srcOrd="1" destOrd="0" presId="urn:microsoft.com/office/officeart/2005/8/layout/vList6"/>
  </dgm:cxnLst>
  <dgm:bg/>
  <dgm:whole/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CF9452F-814E-4F10-A732-3374A038824E}" type="doc">
      <dgm:prSet loTypeId="urn:microsoft.com/office/officeart/2005/8/layout/process4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F4C292D-3E3C-4DE1-A631-6A7A5173AD5A}">
      <dgm:prSet phldrT="[Текст]" custT="1"/>
      <dgm:spPr/>
      <dgm:t>
        <a:bodyPr/>
        <a:lstStyle/>
        <a:p>
          <a:r>
            <a:rPr lang="ru-RU" sz="2400" dirty="0" smtClean="0"/>
            <a:t>Прекращение действия повреждающего фактора, снять кольца, браслеты</a:t>
          </a:r>
          <a:endParaRPr lang="ru-RU" sz="2400" dirty="0"/>
        </a:p>
      </dgm:t>
    </dgm:pt>
    <dgm:pt modelId="{F8F9127A-962F-46A6-AE35-B6A1F3F7D810}" type="parTrans" cxnId="{F5C6EC18-63E3-424D-A277-2468BB1F7EDE}">
      <dgm:prSet/>
      <dgm:spPr/>
      <dgm:t>
        <a:bodyPr/>
        <a:lstStyle/>
        <a:p>
          <a:endParaRPr lang="ru-RU"/>
        </a:p>
      </dgm:t>
    </dgm:pt>
    <dgm:pt modelId="{C9A870C9-4F4A-45B1-9483-015C82CED1EC}" type="sibTrans" cxnId="{F5C6EC18-63E3-424D-A277-2468BB1F7EDE}">
      <dgm:prSet/>
      <dgm:spPr/>
      <dgm:t>
        <a:bodyPr/>
        <a:lstStyle/>
        <a:p>
          <a:endParaRPr lang="ru-RU"/>
        </a:p>
      </dgm:t>
    </dgm:pt>
    <dgm:pt modelId="{1FF84318-41C1-42E3-BFE4-48E9846B0073}">
      <dgm:prSet phldrT="[Текст]" custT="1"/>
      <dgm:spPr/>
      <dgm:t>
        <a:bodyPr/>
        <a:lstStyle/>
        <a:p>
          <a:r>
            <a:rPr lang="ru-RU" sz="2400" dirty="0" smtClean="0"/>
            <a:t>Быстрое охлаждение раны, обработка </a:t>
          </a:r>
          <a:r>
            <a:rPr lang="ru-RU" sz="2400" dirty="0" err="1" smtClean="0"/>
            <a:t>противоожоговым</a:t>
          </a:r>
          <a:r>
            <a:rPr lang="ru-RU" sz="2400" dirty="0" smtClean="0"/>
            <a:t> аэрозолем </a:t>
          </a:r>
          <a:endParaRPr lang="ru-RU" sz="2400" dirty="0"/>
        </a:p>
      </dgm:t>
    </dgm:pt>
    <dgm:pt modelId="{0D875F63-92C8-4469-8FDA-E459031F68E4}" type="parTrans" cxnId="{F94D7EC5-37D9-4ADA-BAB4-673DF5ECFFF0}">
      <dgm:prSet/>
      <dgm:spPr/>
      <dgm:t>
        <a:bodyPr/>
        <a:lstStyle/>
        <a:p>
          <a:endParaRPr lang="ru-RU"/>
        </a:p>
      </dgm:t>
    </dgm:pt>
    <dgm:pt modelId="{15A2EE15-5E80-4A1A-8CCB-D675D6448894}" type="sibTrans" cxnId="{F94D7EC5-37D9-4ADA-BAB4-673DF5ECFFF0}">
      <dgm:prSet/>
      <dgm:spPr/>
      <dgm:t>
        <a:bodyPr/>
        <a:lstStyle/>
        <a:p>
          <a:endParaRPr lang="ru-RU"/>
        </a:p>
      </dgm:t>
    </dgm:pt>
    <dgm:pt modelId="{02558BF9-5019-4654-980C-4E1DE961DAB7}">
      <dgm:prSet phldrT="[Текст]" custT="1"/>
      <dgm:spPr/>
      <dgm:t>
        <a:bodyPr/>
        <a:lstStyle/>
        <a:p>
          <a:r>
            <a:rPr lang="ru-RU" sz="2400" dirty="0" smtClean="0"/>
            <a:t>Контроль за дыханием</a:t>
          </a:r>
          <a:endParaRPr lang="ru-RU" sz="2400" dirty="0"/>
        </a:p>
      </dgm:t>
    </dgm:pt>
    <dgm:pt modelId="{DC9546B0-F1A1-4D90-A839-C1F8C9E2ED4C}" type="parTrans" cxnId="{B5EC5D69-93C9-472D-A51D-41830306BF16}">
      <dgm:prSet/>
      <dgm:spPr/>
      <dgm:t>
        <a:bodyPr/>
        <a:lstStyle/>
        <a:p>
          <a:endParaRPr lang="ru-RU"/>
        </a:p>
      </dgm:t>
    </dgm:pt>
    <dgm:pt modelId="{590610C6-1CAC-49E6-8731-4B3D829E3FF4}" type="sibTrans" cxnId="{B5EC5D69-93C9-472D-A51D-41830306BF16}">
      <dgm:prSet/>
      <dgm:spPr/>
      <dgm:t>
        <a:bodyPr/>
        <a:lstStyle/>
        <a:p>
          <a:endParaRPr lang="ru-RU"/>
        </a:p>
      </dgm:t>
    </dgm:pt>
    <dgm:pt modelId="{4DFEBEB6-31AB-4014-AEAB-78347D01B960}">
      <dgm:prSet phldrT="[Текст]"/>
      <dgm:spPr/>
      <dgm:t>
        <a:bodyPr/>
        <a:lstStyle/>
        <a:p>
          <a:r>
            <a:rPr lang="ru-RU" dirty="0" smtClean="0"/>
            <a:t>Оксигенотерапия </a:t>
          </a:r>
          <a:endParaRPr lang="ru-RU" dirty="0"/>
        </a:p>
      </dgm:t>
    </dgm:pt>
    <dgm:pt modelId="{3F333AA2-FEAC-4A8C-B311-AE302C9B62E5}" type="parTrans" cxnId="{30D8F431-CBD7-4514-826D-71253A11624C}">
      <dgm:prSet/>
      <dgm:spPr/>
      <dgm:t>
        <a:bodyPr/>
        <a:lstStyle/>
        <a:p>
          <a:endParaRPr lang="ru-RU"/>
        </a:p>
      </dgm:t>
    </dgm:pt>
    <dgm:pt modelId="{BC5675E4-0BD2-4824-A966-BAEEB9B87098}" type="sibTrans" cxnId="{30D8F431-CBD7-4514-826D-71253A11624C}">
      <dgm:prSet/>
      <dgm:spPr/>
      <dgm:t>
        <a:bodyPr/>
        <a:lstStyle/>
        <a:p>
          <a:endParaRPr lang="ru-RU"/>
        </a:p>
      </dgm:t>
    </dgm:pt>
    <dgm:pt modelId="{9C6D1C13-526F-4DC3-8DE9-EE86FFE7D3FF}">
      <dgm:prSet phldrT="[Текст]"/>
      <dgm:spPr/>
      <dgm:t>
        <a:bodyPr/>
        <a:lstStyle/>
        <a:p>
          <a:r>
            <a:rPr lang="ru-RU" dirty="0" smtClean="0"/>
            <a:t>Трахеотомия, </a:t>
          </a:r>
          <a:r>
            <a:rPr lang="ru-RU" dirty="0" err="1" smtClean="0"/>
            <a:t>коникотомия</a:t>
          </a:r>
          <a:endParaRPr lang="ru-RU" dirty="0"/>
        </a:p>
      </dgm:t>
    </dgm:pt>
    <dgm:pt modelId="{680A62CB-4634-46CA-8D29-195848815DAF}" type="parTrans" cxnId="{A19BDF9C-576C-48F1-B7E7-9700EAD2D902}">
      <dgm:prSet/>
      <dgm:spPr/>
      <dgm:t>
        <a:bodyPr/>
        <a:lstStyle/>
        <a:p>
          <a:endParaRPr lang="ru-RU"/>
        </a:p>
      </dgm:t>
    </dgm:pt>
    <dgm:pt modelId="{86E4FC65-6108-4E88-997A-D05DD6CFFA9E}" type="sibTrans" cxnId="{A19BDF9C-576C-48F1-B7E7-9700EAD2D902}">
      <dgm:prSet/>
      <dgm:spPr/>
      <dgm:t>
        <a:bodyPr/>
        <a:lstStyle/>
        <a:p>
          <a:endParaRPr lang="ru-RU"/>
        </a:p>
      </dgm:t>
    </dgm:pt>
    <dgm:pt modelId="{4442DB5D-4126-4493-AAAD-223E61503A28}">
      <dgm:prSet custT="1"/>
      <dgm:spPr/>
      <dgm:t>
        <a:bodyPr/>
        <a:lstStyle/>
        <a:p>
          <a:r>
            <a:rPr lang="ru-RU" sz="2400" dirty="0" smtClean="0"/>
            <a:t>Обезболивание </a:t>
          </a:r>
          <a:endParaRPr lang="ru-RU" sz="2400" dirty="0"/>
        </a:p>
      </dgm:t>
    </dgm:pt>
    <dgm:pt modelId="{B116FFAE-E131-4547-AFB7-B3E5C87C788B}" type="parTrans" cxnId="{DFD0F2BA-3FE7-4B6A-A143-699F8FE9FC19}">
      <dgm:prSet/>
      <dgm:spPr/>
      <dgm:t>
        <a:bodyPr/>
        <a:lstStyle/>
        <a:p>
          <a:endParaRPr lang="ru-RU"/>
        </a:p>
      </dgm:t>
    </dgm:pt>
    <dgm:pt modelId="{D31EF30A-3E47-4E8B-B813-743476FB74A2}" type="sibTrans" cxnId="{DFD0F2BA-3FE7-4B6A-A143-699F8FE9FC19}">
      <dgm:prSet/>
      <dgm:spPr/>
      <dgm:t>
        <a:bodyPr/>
        <a:lstStyle/>
        <a:p>
          <a:endParaRPr lang="ru-RU"/>
        </a:p>
      </dgm:t>
    </dgm:pt>
    <dgm:pt modelId="{9310BFBB-07E1-46F2-8735-A9CFB4F981DE}">
      <dgm:prSet/>
      <dgm:spPr/>
      <dgm:t>
        <a:bodyPr/>
        <a:lstStyle/>
        <a:p>
          <a:r>
            <a:rPr lang="ru-RU" dirty="0" err="1" smtClean="0"/>
            <a:t>Противоожоговая</a:t>
          </a:r>
          <a:r>
            <a:rPr lang="ru-RU" dirty="0" smtClean="0"/>
            <a:t> повязка с анестетиками</a:t>
          </a:r>
          <a:endParaRPr lang="ru-RU" dirty="0"/>
        </a:p>
      </dgm:t>
    </dgm:pt>
    <dgm:pt modelId="{97D4F1C2-15ED-45F1-92A3-A955A3A478BE}" type="parTrans" cxnId="{860F39F1-D8B4-4BBA-83FF-730776CD28F6}">
      <dgm:prSet/>
      <dgm:spPr/>
      <dgm:t>
        <a:bodyPr/>
        <a:lstStyle/>
        <a:p>
          <a:endParaRPr lang="ru-RU"/>
        </a:p>
      </dgm:t>
    </dgm:pt>
    <dgm:pt modelId="{77C3E12D-B97A-45BD-9173-DD504EDC06AC}" type="sibTrans" cxnId="{860F39F1-D8B4-4BBA-83FF-730776CD28F6}">
      <dgm:prSet/>
      <dgm:spPr/>
      <dgm:t>
        <a:bodyPr/>
        <a:lstStyle/>
        <a:p>
          <a:endParaRPr lang="ru-RU"/>
        </a:p>
      </dgm:t>
    </dgm:pt>
    <dgm:pt modelId="{58672DAB-9289-4327-82C7-3C229B0EA111}">
      <dgm:prSet/>
      <dgm:spPr/>
      <dgm:t>
        <a:bodyPr/>
        <a:lstStyle/>
        <a:p>
          <a:r>
            <a:rPr lang="ru-RU" dirty="0" smtClean="0"/>
            <a:t>Выбор препарата зависит от выраженности болевого синдрома </a:t>
          </a:r>
          <a:endParaRPr lang="ru-RU" dirty="0"/>
        </a:p>
      </dgm:t>
    </dgm:pt>
    <dgm:pt modelId="{B79A2F55-E2BC-4550-B1CD-E9DDF8A512CE}" type="parTrans" cxnId="{94F3601D-FE9D-498C-BDEA-02B58DD63F8E}">
      <dgm:prSet/>
      <dgm:spPr/>
      <dgm:t>
        <a:bodyPr/>
        <a:lstStyle/>
        <a:p>
          <a:endParaRPr lang="ru-RU"/>
        </a:p>
      </dgm:t>
    </dgm:pt>
    <dgm:pt modelId="{D87FBA9E-92C9-4362-A4AB-3FA83C923303}" type="sibTrans" cxnId="{94F3601D-FE9D-498C-BDEA-02B58DD63F8E}">
      <dgm:prSet/>
      <dgm:spPr/>
      <dgm:t>
        <a:bodyPr/>
        <a:lstStyle/>
        <a:p>
          <a:endParaRPr lang="ru-RU"/>
        </a:p>
      </dgm:t>
    </dgm:pt>
    <dgm:pt modelId="{A7F8324A-CFD3-431C-A50C-77B43BBA4EC5}" type="pres">
      <dgm:prSet presAssocID="{6CF9452F-814E-4F10-A732-3374A038824E}" presName="Name0" presStyleCnt="0">
        <dgm:presLayoutVars>
          <dgm:dir/>
          <dgm:animLvl val="lvl"/>
          <dgm:resizeHandles val="exact"/>
        </dgm:presLayoutVars>
      </dgm:prSet>
      <dgm:spPr/>
    </dgm:pt>
    <dgm:pt modelId="{60E43302-6F39-46C8-B970-4D1346093E1B}" type="pres">
      <dgm:prSet presAssocID="{02558BF9-5019-4654-980C-4E1DE961DAB7}" presName="boxAndChildren" presStyleCnt="0"/>
      <dgm:spPr/>
    </dgm:pt>
    <dgm:pt modelId="{CE021859-0FA1-414A-A4DF-68C0BE2A285E}" type="pres">
      <dgm:prSet presAssocID="{02558BF9-5019-4654-980C-4E1DE961DAB7}" presName="parentTextBox" presStyleLbl="node1" presStyleIdx="0" presStyleCnt="5"/>
      <dgm:spPr/>
      <dgm:t>
        <a:bodyPr/>
        <a:lstStyle/>
        <a:p>
          <a:endParaRPr lang="ru-RU"/>
        </a:p>
      </dgm:t>
    </dgm:pt>
    <dgm:pt modelId="{40E80817-E8BD-4A8B-974B-9A3B66D4D93C}" type="pres">
      <dgm:prSet presAssocID="{02558BF9-5019-4654-980C-4E1DE961DAB7}" presName="entireBox" presStyleLbl="node1" presStyleIdx="0" presStyleCnt="5" custLinFactNeighborX="169" custLinFactNeighborY="2887"/>
      <dgm:spPr/>
      <dgm:t>
        <a:bodyPr/>
        <a:lstStyle/>
        <a:p>
          <a:endParaRPr lang="ru-RU"/>
        </a:p>
      </dgm:t>
    </dgm:pt>
    <dgm:pt modelId="{8B137C67-5624-4184-8948-1AC8E3C4151B}" type="pres">
      <dgm:prSet presAssocID="{02558BF9-5019-4654-980C-4E1DE961DAB7}" presName="descendantBox" presStyleCnt="0"/>
      <dgm:spPr/>
    </dgm:pt>
    <dgm:pt modelId="{1D607A52-1C5F-4825-913E-532F8340B450}" type="pres">
      <dgm:prSet presAssocID="{4DFEBEB6-31AB-4014-AEAB-78347D01B960}" presName="childTextBox" presStyleLbl="fgAccFollowNode1" presStyleIdx="0" presStyleCnt="3">
        <dgm:presLayoutVars>
          <dgm:bulletEnabled val="1"/>
        </dgm:presLayoutVars>
      </dgm:prSet>
      <dgm:spPr/>
    </dgm:pt>
    <dgm:pt modelId="{1BC89AD2-D10A-4682-8EBF-5F8FBBA3940E}" type="pres">
      <dgm:prSet presAssocID="{9C6D1C13-526F-4DC3-8DE9-EE86FFE7D3FF}" presName="childTextBox" presStyleLbl="fgAccFollowNode1" presStyleIdx="1" presStyleCnt="3">
        <dgm:presLayoutVars>
          <dgm:bulletEnabled val="1"/>
        </dgm:presLayoutVars>
      </dgm:prSet>
      <dgm:spPr/>
    </dgm:pt>
    <dgm:pt modelId="{550D6A2D-AA20-4225-BC97-CFC272E3065D}" type="pres">
      <dgm:prSet presAssocID="{77C3E12D-B97A-45BD-9173-DD504EDC06AC}" presName="sp" presStyleCnt="0"/>
      <dgm:spPr/>
    </dgm:pt>
    <dgm:pt modelId="{0302A20D-5B72-48EE-A354-982A13587940}" type="pres">
      <dgm:prSet presAssocID="{9310BFBB-07E1-46F2-8735-A9CFB4F981DE}" presName="arrowAndChildren" presStyleCnt="0"/>
      <dgm:spPr/>
    </dgm:pt>
    <dgm:pt modelId="{5B5AC395-3B3B-4218-BAA4-97EE95F32A2B}" type="pres">
      <dgm:prSet presAssocID="{9310BFBB-07E1-46F2-8735-A9CFB4F981DE}" presName="parentTextArrow" presStyleLbl="node1" presStyleIdx="1" presStyleCnt="5"/>
      <dgm:spPr/>
      <dgm:t>
        <a:bodyPr/>
        <a:lstStyle/>
        <a:p>
          <a:endParaRPr lang="ru-RU"/>
        </a:p>
      </dgm:t>
    </dgm:pt>
    <dgm:pt modelId="{400E0B19-4336-4144-BA3D-4583D9F0E2E3}" type="pres">
      <dgm:prSet presAssocID="{D31EF30A-3E47-4E8B-B813-743476FB74A2}" presName="sp" presStyleCnt="0"/>
      <dgm:spPr/>
    </dgm:pt>
    <dgm:pt modelId="{2D173D1C-A187-43EF-A124-B40675426BB7}" type="pres">
      <dgm:prSet presAssocID="{4442DB5D-4126-4493-AAAD-223E61503A28}" presName="arrowAndChildren" presStyleCnt="0"/>
      <dgm:spPr/>
    </dgm:pt>
    <dgm:pt modelId="{A4926D6E-3F98-48E8-AFA6-D53B344F9632}" type="pres">
      <dgm:prSet presAssocID="{4442DB5D-4126-4493-AAAD-223E61503A28}" presName="parentTextArrow" presStyleLbl="node1" presStyleIdx="1" presStyleCnt="5"/>
      <dgm:spPr/>
    </dgm:pt>
    <dgm:pt modelId="{6AA56E11-0252-455E-BE60-35BA3D148ACA}" type="pres">
      <dgm:prSet presAssocID="{4442DB5D-4126-4493-AAAD-223E61503A28}" presName="arrow" presStyleLbl="node1" presStyleIdx="2" presStyleCnt="5"/>
      <dgm:spPr/>
    </dgm:pt>
    <dgm:pt modelId="{8DDDE0A2-B62D-4344-9A3F-E8A797B7B801}" type="pres">
      <dgm:prSet presAssocID="{4442DB5D-4126-4493-AAAD-223E61503A28}" presName="descendantArrow" presStyleCnt="0"/>
      <dgm:spPr/>
    </dgm:pt>
    <dgm:pt modelId="{74194C9A-1342-41F1-8C98-1541B45210F7}" type="pres">
      <dgm:prSet presAssocID="{58672DAB-9289-4327-82C7-3C229B0EA111}" presName="childTextArrow" presStyleLbl="fgAccFollowNode1" presStyleIdx="2" presStyleCnt="3" custScaleY="1418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8FA066-1411-4AEA-A343-CB75C65B2EDA}" type="pres">
      <dgm:prSet presAssocID="{15A2EE15-5E80-4A1A-8CCB-D675D6448894}" presName="sp" presStyleCnt="0"/>
      <dgm:spPr/>
    </dgm:pt>
    <dgm:pt modelId="{A1BDA9A3-F2B9-4F5F-BAC4-A598B37A97B6}" type="pres">
      <dgm:prSet presAssocID="{1FF84318-41C1-42E3-BFE4-48E9846B0073}" presName="arrowAndChildren" presStyleCnt="0"/>
      <dgm:spPr/>
    </dgm:pt>
    <dgm:pt modelId="{C0479809-727F-4EDA-B088-93DBE7BE59E0}" type="pres">
      <dgm:prSet presAssocID="{1FF84318-41C1-42E3-BFE4-48E9846B0073}" presName="parentTextArrow" presStyleLbl="node1" presStyleIdx="3" presStyleCnt="5" custLinFactNeighborX="11346" custLinFactNeighborY="-1374"/>
      <dgm:spPr/>
      <dgm:t>
        <a:bodyPr/>
        <a:lstStyle/>
        <a:p>
          <a:endParaRPr lang="ru-RU"/>
        </a:p>
      </dgm:t>
    </dgm:pt>
    <dgm:pt modelId="{2277829C-5CFB-408D-815F-5B404FB85400}" type="pres">
      <dgm:prSet presAssocID="{C9A870C9-4F4A-45B1-9483-015C82CED1EC}" presName="sp" presStyleCnt="0"/>
      <dgm:spPr/>
    </dgm:pt>
    <dgm:pt modelId="{2DA4AB3D-2CC4-4456-A494-9CF4632D133E}" type="pres">
      <dgm:prSet presAssocID="{4F4C292D-3E3C-4DE1-A631-6A7A5173AD5A}" presName="arrowAndChildren" presStyleCnt="0"/>
      <dgm:spPr/>
    </dgm:pt>
    <dgm:pt modelId="{045B65F6-B292-49DC-ACB0-857DBD3E1CFD}" type="pres">
      <dgm:prSet presAssocID="{4F4C292D-3E3C-4DE1-A631-6A7A5173AD5A}" presName="parentTextArrow" presStyleLbl="node1" presStyleIdx="4" presStyleCnt="5" custLinFactNeighborX="169" custLinFactNeighborY="-221"/>
      <dgm:spPr/>
      <dgm:t>
        <a:bodyPr/>
        <a:lstStyle/>
        <a:p>
          <a:endParaRPr lang="ru-RU"/>
        </a:p>
      </dgm:t>
    </dgm:pt>
  </dgm:ptLst>
  <dgm:cxnLst>
    <dgm:cxn modelId="{676A5E30-29D9-4558-B3FE-5E74DDDEEB95}" type="presOf" srcId="{1FF84318-41C1-42E3-BFE4-48E9846B0073}" destId="{C0479809-727F-4EDA-B088-93DBE7BE59E0}" srcOrd="0" destOrd="0" presId="urn:microsoft.com/office/officeart/2005/8/layout/process4"/>
    <dgm:cxn modelId="{860F39F1-D8B4-4BBA-83FF-730776CD28F6}" srcId="{6CF9452F-814E-4F10-A732-3374A038824E}" destId="{9310BFBB-07E1-46F2-8735-A9CFB4F981DE}" srcOrd="3" destOrd="0" parTransId="{97D4F1C2-15ED-45F1-92A3-A955A3A478BE}" sibTransId="{77C3E12D-B97A-45BD-9173-DD504EDC06AC}"/>
    <dgm:cxn modelId="{CF3E89F9-DC69-42F2-B5F6-8FD59BA9835C}" type="presOf" srcId="{4442DB5D-4126-4493-AAAD-223E61503A28}" destId="{A4926D6E-3F98-48E8-AFA6-D53B344F9632}" srcOrd="0" destOrd="0" presId="urn:microsoft.com/office/officeart/2005/8/layout/process4"/>
    <dgm:cxn modelId="{539C85A0-3134-4428-8547-0C801415EB80}" type="presOf" srcId="{4442DB5D-4126-4493-AAAD-223E61503A28}" destId="{6AA56E11-0252-455E-BE60-35BA3D148ACA}" srcOrd="1" destOrd="0" presId="urn:microsoft.com/office/officeart/2005/8/layout/process4"/>
    <dgm:cxn modelId="{D99F81FE-6ED8-4835-8D02-76A9F7324435}" type="presOf" srcId="{02558BF9-5019-4654-980C-4E1DE961DAB7}" destId="{CE021859-0FA1-414A-A4DF-68C0BE2A285E}" srcOrd="0" destOrd="0" presId="urn:microsoft.com/office/officeart/2005/8/layout/process4"/>
    <dgm:cxn modelId="{A19BDF9C-576C-48F1-B7E7-9700EAD2D902}" srcId="{02558BF9-5019-4654-980C-4E1DE961DAB7}" destId="{9C6D1C13-526F-4DC3-8DE9-EE86FFE7D3FF}" srcOrd="1" destOrd="0" parTransId="{680A62CB-4634-46CA-8D29-195848815DAF}" sibTransId="{86E4FC65-6108-4E88-997A-D05DD6CFFA9E}"/>
    <dgm:cxn modelId="{F5C6EC18-63E3-424D-A277-2468BB1F7EDE}" srcId="{6CF9452F-814E-4F10-A732-3374A038824E}" destId="{4F4C292D-3E3C-4DE1-A631-6A7A5173AD5A}" srcOrd="0" destOrd="0" parTransId="{F8F9127A-962F-46A6-AE35-B6A1F3F7D810}" sibTransId="{C9A870C9-4F4A-45B1-9483-015C82CED1EC}"/>
    <dgm:cxn modelId="{DFD0F2BA-3FE7-4B6A-A143-699F8FE9FC19}" srcId="{6CF9452F-814E-4F10-A732-3374A038824E}" destId="{4442DB5D-4126-4493-AAAD-223E61503A28}" srcOrd="2" destOrd="0" parTransId="{B116FFAE-E131-4547-AFB7-B3E5C87C788B}" sibTransId="{D31EF30A-3E47-4E8B-B813-743476FB74A2}"/>
    <dgm:cxn modelId="{00268480-5011-4C42-918D-79A93DA17BBB}" type="presOf" srcId="{4DFEBEB6-31AB-4014-AEAB-78347D01B960}" destId="{1D607A52-1C5F-4825-913E-532F8340B450}" srcOrd="0" destOrd="0" presId="urn:microsoft.com/office/officeart/2005/8/layout/process4"/>
    <dgm:cxn modelId="{B9128C03-08F6-4D95-A46E-4AF0E38F20E0}" type="presOf" srcId="{9310BFBB-07E1-46F2-8735-A9CFB4F981DE}" destId="{5B5AC395-3B3B-4218-BAA4-97EE95F32A2B}" srcOrd="0" destOrd="0" presId="urn:microsoft.com/office/officeart/2005/8/layout/process4"/>
    <dgm:cxn modelId="{7304FC9E-8734-47AF-9198-F4FC8243B21F}" type="presOf" srcId="{02558BF9-5019-4654-980C-4E1DE961DAB7}" destId="{40E80817-E8BD-4A8B-974B-9A3B66D4D93C}" srcOrd="1" destOrd="0" presId="urn:microsoft.com/office/officeart/2005/8/layout/process4"/>
    <dgm:cxn modelId="{1352F699-6925-49E6-B546-852C2328EFB2}" type="presOf" srcId="{6CF9452F-814E-4F10-A732-3374A038824E}" destId="{A7F8324A-CFD3-431C-A50C-77B43BBA4EC5}" srcOrd="0" destOrd="0" presId="urn:microsoft.com/office/officeart/2005/8/layout/process4"/>
    <dgm:cxn modelId="{F94D7EC5-37D9-4ADA-BAB4-673DF5ECFFF0}" srcId="{6CF9452F-814E-4F10-A732-3374A038824E}" destId="{1FF84318-41C1-42E3-BFE4-48E9846B0073}" srcOrd="1" destOrd="0" parTransId="{0D875F63-92C8-4469-8FDA-E459031F68E4}" sibTransId="{15A2EE15-5E80-4A1A-8CCB-D675D6448894}"/>
    <dgm:cxn modelId="{7ACE5BE8-0211-404F-B752-633D95CBDD39}" type="presOf" srcId="{9C6D1C13-526F-4DC3-8DE9-EE86FFE7D3FF}" destId="{1BC89AD2-D10A-4682-8EBF-5F8FBBA3940E}" srcOrd="0" destOrd="0" presId="urn:microsoft.com/office/officeart/2005/8/layout/process4"/>
    <dgm:cxn modelId="{EFD52D88-1AA1-47F9-B359-54656A4168B5}" type="presOf" srcId="{4F4C292D-3E3C-4DE1-A631-6A7A5173AD5A}" destId="{045B65F6-B292-49DC-ACB0-857DBD3E1CFD}" srcOrd="0" destOrd="0" presId="urn:microsoft.com/office/officeart/2005/8/layout/process4"/>
    <dgm:cxn modelId="{30D8F431-CBD7-4514-826D-71253A11624C}" srcId="{02558BF9-5019-4654-980C-4E1DE961DAB7}" destId="{4DFEBEB6-31AB-4014-AEAB-78347D01B960}" srcOrd="0" destOrd="0" parTransId="{3F333AA2-FEAC-4A8C-B311-AE302C9B62E5}" sibTransId="{BC5675E4-0BD2-4824-A966-BAEEB9B87098}"/>
    <dgm:cxn modelId="{0F659966-014D-4D40-B4A6-1CEDABBCB3EA}" type="presOf" srcId="{58672DAB-9289-4327-82C7-3C229B0EA111}" destId="{74194C9A-1342-41F1-8C98-1541B45210F7}" srcOrd="0" destOrd="0" presId="urn:microsoft.com/office/officeart/2005/8/layout/process4"/>
    <dgm:cxn modelId="{94F3601D-FE9D-498C-BDEA-02B58DD63F8E}" srcId="{4442DB5D-4126-4493-AAAD-223E61503A28}" destId="{58672DAB-9289-4327-82C7-3C229B0EA111}" srcOrd="0" destOrd="0" parTransId="{B79A2F55-E2BC-4550-B1CD-E9DDF8A512CE}" sibTransId="{D87FBA9E-92C9-4362-A4AB-3FA83C923303}"/>
    <dgm:cxn modelId="{B5EC5D69-93C9-472D-A51D-41830306BF16}" srcId="{6CF9452F-814E-4F10-A732-3374A038824E}" destId="{02558BF9-5019-4654-980C-4E1DE961DAB7}" srcOrd="4" destOrd="0" parTransId="{DC9546B0-F1A1-4D90-A839-C1F8C9E2ED4C}" sibTransId="{590610C6-1CAC-49E6-8731-4B3D829E3FF4}"/>
    <dgm:cxn modelId="{A8823FCA-90FC-42A7-A227-BF98B755AB8E}" type="presParOf" srcId="{A7F8324A-CFD3-431C-A50C-77B43BBA4EC5}" destId="{60E43302-6F39-46C8-B970-4D1346093E1B}" srcOrd="0" destOrd="0" presId="urn:microsoft.com/office/officeart/2005/8/layout/process4"/>
    <dgm:cxn modelId="{AD695CF3-07D8-47C9-8B2C-10FACB27C571}" type="presParOf" srcId="{60E43302-6F39-46C8-B970-4D1346093E1B}" destId="{CE021859-0FA1-414A-A4DF-68C0BE2A285E}" srcOrd="0" destOrd="0" presId="urn:microsoft.com/office/officeart/2005/8/layout/process4"/>
    <dgm:cxn modelId="{A024185F-BE8A-44E0-81BC-DB6A7622B2F8}" type="presParOf" srcId="{60E43302-6F39-46C8-B970-4D1346093E1B}" destId="{40E80817-E8BD-4A8B-974B-9A3B66D4D93C}" srcOrd="1" destOrd="0" presId="urn:microsoft.com/office/officeart/2005/8/layout/process4"/>
    <dgm:cxn modelId="{77BD6D9B-EF3D-4870-B583-A0EAF1C73CA6}" type="presParOf" srcId="{60E43302-6F39-46C8-B970-4D1346093E1B}" destId="{8B137C67-5624-4184-8948-1AC8E3C4151B}" srcOrd="2" destOrd="0" presId="urn:microsoft.com/office/officeart/2005/8/layout/process4"/>
    <dgm:cxn modelId="{6D317702-27B9-4C93-BA11-B6A74362589A}" type="presParOf" srcId="{8B137C67-5624-4184-8948-1AC8E3C4151B}" destId="{1D607A52-1C5F-4825-913E-532F8340B450}" srcOrd="0" destOrd="0" presId="urn:microsoft.com/office/officeart/2005/8/layout/process4"/>
    <dgm:cxn modelId="{9039D83E-257C-4AA7-B683-0E5701D5BB34}" type="presParOf" srcId="{8B137C67-5624-4184-8948-1AC8E3C4151B}" destId="{1BC89AD2-D10A-4682-8EBF-5F8FBBA3940E}" srcOrd="1" destOrd="0" presId="urn:microsoft.com/office/officeart/2005/8/layout/process4"/>
    <dgm:cxn modelId="{CD59FA96-7178-4CE5-A607-9DDE8FEB678C}" type="presParOf" srcId="{A7F8324A-CFD3-431C-A50C-77B43BBA4EC5}" destId="{550D6A2D-AA20-4225-BC97-CFC272E3065D}" srcOrd="1" destOrd="0" presId="urn:microsoft.com/office/officeart/2005/8/layout/process4"/>
    <dgm:cxn modelId="{E8A3AC98-761F-4285-A4F2-D3CBAEF5097D}" type="presParOf" srcId="{A7F8324A-CFD3-431C-A50C-77B43BBA4EC5}" destId="{0302A20D-5B72-48EE-A354-982A13587940}" srcOrd="2" destOrd="0" presId="urn:microsoft.com/office/officeart/2005/8/layout/process4"/>
    <dgm:cxn modelId="{8C18977F-2FD6-4027-81AC-6030715F3793}" type="presParOf" srcId="{0302A20D-5B72-48EE-A354-982A13587940}" destId="{5B5AC395-3B3B-4218-BAA4-97EE95F32A2B}" srcOrd="0" destOrd="0" presId="urn:microsoft.com/office/officeart/2005/8/layout/process4"/>
    <dgm:cxn modelId="{573F47FE-2855-4768-8CF3-880F6EF0C437}" type="presParOf" srcId="{A7F8324A-CFD3-431C-A50C-77B43BBA4EC5}" destId="{400E0B19-4336-4144-BA3D-4583D9F0E2E3}" srcOrd="3" destOrd="0" presId="urn:microsoft.com/office/officeart/2005/8/layout/process4"/>
    <dgm:cxn modelId="{D8DD2D32-1997-47F9-8993-108CC18CEF82}" type="presParOf" srcId="{A7F8324A-CFD3-431C-A50C-77B43BBA4EC5}" destId="{2D173D1C-A187-43EF-A124-B40675426BB7}" srcOrd="4" destOrd="0" presId="urn:microsoft.com/office/officeart/2005/8/layout/process4"/>
    <dgm:cxn modelId="{7F595183-5EA4-4B39-8316-EB7EDEE4C835}" type="presParOf" srcId="{2D173D1C-A187-43EF-A124-B40675426BB7}" destId="{A4926D6E-3F98-48E8-AFA6-D53B344F9632}" srcOrd="0" destOrd="0" presId="urn:microsoft.com/office/officeart/2005/8/layout/process4"/>
    <dgm:cxn modelId="{976185EE-32A2-436A-8328-6FB5334A8E0E}" type="presParOf" srcId="{2D173D1C-A187-43EF-A124-B40675426BB7}" destId="{6AA56E11-0252-455E-BE60-35BA3D148ACA}" srcOrd="1" destOrd="0" presId="urn:microsoft.com/office/officeart/2005/8/layout/process4"/>
    <dgm:cxn modelId="{14509532-722C-4949-B610-AC9FB4AB84D9}" type="presParOf" srcId="{2D173D1C-A187-43EF-A124-B40675426BB7}" destId="{8DDDE0A2-B62D-4344-9A3F-E8A797B7B801}" srcOrd="2" destOrd="0" presId="urn:microsoft.com/office/officeart/2005/8/layout/process4"/>
    <dgm:cxn modelId="{19640998-C1A0-4EA9-885D-6E7EF100E497}" type="presParOf" srcId="{8DDDE0A2-B62D-4344-9A3F-E8A797B7B801}" destId="{74194C9A-1342-41F1-8C98-1541B45210F7}" srcOrd="0" destOrd="0" presId="urn:microsoft.com/office/officeart/2005/8/layout/process4"/>
    <dgm:cxn modelId="{A1388D79-98D3-4C89-BA4E-9A205E422FE8}" type="presParOf" srcId="{A7F8324A-CFD3-431C-A50C-77B43BBA4EC5}" destId="{D08FA066-1411-4AEA-A343-CB75C65B2EDA}" srcOrd="5" destOrd="0" presId="urn:microsoft.com/office/officeart/2005/8/layout/process4"/>
    <dgm:cxn modelId="{D0EFAD6A-3918-4212-8A4F-8B68335F22C0}" type="presParOf" srcId="{A7F8324A-CFD3-431C-A50C-77B43BBA4EC5}" destId="{A1BDA9A3-F2B9-4F5F-BAC4-A598B37A97B6}" srcOrd="6" destOrd="0" presId="urn:microsoft.com/office/officeart/2005/8/layout/process4"/>
    <dgm:cxn modelId="{41832E2C-5BDA-4BD8-A50F-317B51FFD1B5}" type="presParOf" srcId="{A1BDA9A3-F2B9-4F5F-BAC4-A598B37A97B6}" destId="{C0479809-727F-4EDA-B088-93DBE7BE59E0}" srcOrd="0" destOrd="0" presId="urn:microsoft.com/office/officeart/2005/8/layout/process4"/>
    <dgm:cxn modelId="{0AB574F0-25A3-4E98-ADB8-6D4D7C02D512}" type="presParOf" srcId="{A7F8324A-CFD3-431C-A50C-77B43BBA4EC5}" destId="{2277829C-5CFB-408D-815F-5B404FB85400}" srcOrd="7" destOrd="0" presId="urn:microsoft.com/office/officeart/2005/8/layout/process4"/>
    <dgm:cxn modelId="{23806753-BDC9-4A72-800F-676C9F236DC2}" type="presParOf" srcId="{A7F8324A-CFD3-431C-A50C-77B43BBA4EC5}" destId="{2DA4AB3D-2CC4-4456-A494-9CF4632D133E}" srcOrd="8" destOrd="0" presId="urn:microsoft.com/office/officeart/2005/8/layout/process4"/>
    <dgm:cxn modelId="{688CB6C1-0D35-4894-A000-9FD3FF9C2E59}" type="presParOf" srcId="{2DA4AB3D-2CC4-4456-A494-9CF4632D133E}" destId="{045B65F6-B292-49DC-ACB0-857DBD3E1CFD}" srcOrd="0" destOrd="0" presId="urn:microsoft.com/office/officeart/2005/8/layout/process4"/>
  </dgm:cxnLst>
  <dgm:bg/>
  <dgm:whole/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F7BBF60-67ED-4938-9D08-9AA415CAF9B4}" type="doc">
      <dgm:prSet loTypeId="urn:microsoft.com/office/officeart/2005/8/layout/radial4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CA92F52-24AF-429E-ABAA-EFDE95B40CD1}">
      <dgm:prSet phldrT="[Текст]"/>
      <dgm:spPr/>
      <dgm:t>
        <a:bodyPr/>
        <a:lstStyle/>
        <a:p>
          <a:r>
            <a:rPr lang="ru-RU" dirty="0" smtClean="0"/>
            <a:t>Электрические удары и травмы</a:t>
          </a:r>
          <a:endParaRPr lang="ru-RU" dirty="0"/>
        </a:p>
      </dgm:t>
    </dgm:pt>
    <dgm:pt modelId="{F57D570A-EC0E-4E78-AB77-40F37D4B6AC6}" type="parTrans" cxnId="{8CC16DD0-0654-431C-B56D-BF677098E5AB}">
      <dgm:prSet/>
      <dgm:spPr/>
      <dgm:t>
        <a:bodyPr/>
        <a:lstStyle/>
        <a:p>
          <a:endParaRPr lang="ru-RU"/>
        </a:p>
      </dgm:t>
    </dgm:pt>
    <dgm:pt modelId="{6D48B7E1-3084-42B2-8B10-B5F676EA8524}" type="sibTrans" cxnId="{8CC16DD0-0654-431C-B56D-BF677098E5AB}">
      <dgm:prSet/>
      <dgm:spPr/>
      <dgm:t>
        <a:bodyPr/>
        <a:lstStyle/>
        <a:p>
          <a:endParaRPr lang="ru-RU"/>
        </a:p>
      </dgm:t>
    </dgm:pt>
    <dgm:pt modelId="{9E7B205C-D6BF-4725-9B73-BD4B1B4FEEFA}">
      <dgm:prSet phldrT="[Текст]"/>
      <dgm:spPr/>
      <dgm:t>
        <a:bodyPr/>
        <a:lstStyle/>
        <a:p>
          <a:r>
            <a:rPr lang="ru-RU" dirty="0" smtClean="0"/>
            <a:t>Биологическое </a:t>
          </a:r>
          <a:endParaRPr lang="ru-RU" dirty="0"/>
        </a:p>
      </dgm:t>
    </dgm:pt>
    <dgm:pt modelId="{140E9272-A66A-4E33-8B34-E70C51BBFCAA}" type="parTrans" cxnId="{2BBA0DEF-397A-4062-9669-6F51AFDF4C09}">
      <dgm:prSet/>
      <dgm:spPr/>
      <dgm:t>
        <a:bodyPr/>
        <a:lstStyle/>
        <a:p>
          <a:endParaRPr lang="ru-RU"/>
        </a:p>
      </dgm:t>
    </dgm:pt>
    <dgm:pt modelId="{9A5CE3CA-34D8-4C56-BACA-C84BFB11A25F}" type="sibTrans" cxnId="{2BBA0DEF-397A-4062-9669-6F51AFDF4C09}">
      <dgm:prSet/>
      <dgm:spPr/>
      <dgm:t>
        <a:bodyPr/>
        <a:lstStyle/>
        <a:p>
          <a:endParaRPr lang="ru-RU"/>
        </a:p>
      </dgm:t>
    </dgm:pt>
    <dgm:pt modelId="{972850ED-84C7-429A-8C1F-59E01D34CCDA}">
      <dgm:prSet phldrT="[Текст]"/>
      <dgm:spPr/>
      <dgm:t>
        <a:bodyPr/>
        <a:lstStyle/>
        <a:p>
          <a:r>
            <a:rPr lang="ru-RU" dirty="0" smtClean="0"/>
            <a:t>Химическое </a:t>
          </a:r>
          <a:endParaRPr lang="ru-RU" dirty="0"/>
        </a:p>
      </dgm:t>
    </dgm:pt>
    <dgm:pt modelId="{614A96C8-C0AD-462C-8492-26664F2229BF}" type="parTrans" cxnId="{F75E53B1-58BA-494A-97A0-F34479BA6682}">
      <dgm:prSet/>
      <dgm:spPr/>
      <dgm:t>
        <a:bodyPr/>
        <a:lstStyle/>
        <a:p>
          <a:endParaRPr lang="ru-RU"/>
        </a:p>
      </dgm:t>
    </dgm:pt>
    <dgm:pt modelId="{C60FDFE2-E5AA-49DF-A5C7-21B1BE506F11}" type="sibTrans" cxnId="{F75E53B1-58BA-494A-97A0-F34479BA6682}">
      <dgm:prSet/>
      <dgm:spPr/>
      <dgm:t>
        <a:bodyPr/>
        <a:lstStyle/>
        <a:p>
          <a:endParaRPr lang="ru-RU"/>
        </a:p>
      </dgm:t>
    </dgm:pt>
    <dgm:pt modelId="{48EDAC0D-CF14-4E37-83EB-D5A2402F8BE2}">
      <dgm:prSet phldrT="[Текст]"/>
      <dgm:spPr/>
      <dgm:t>
        <a:bodyPr/>
        <a:lstStyle/>
        <a:p>
          <a:r>
            <a:rPr lang="ru-RU" dirty="0" smtClean="0"/>
            <a:t>Механическое </a:t>
          </a:r>
          <a:endParaRPr lang="ru-RU" dirty="0"/>
        </a:p>
      </dgm:t>
    </dgm:pt>
    <dgm:pt modelId="{2B542911-448B-4FE9-8578-F493338D8716}" type="parTrans" cxnId="{540D20A9-8523-4031-9E70-3A25091191FB}">
      <dgm:prSet/>
      <dgm:spPr/>
      <dgm:t>
        <a:bodyPr/>
        <a:lstStyle/>
        <a:p>
          <a:endParaRPr lang="ru-RU"/>
        </a:p>
      </dgm:t>
    </dgm:pt>
    <dgm:pt modelId="{B18CF69E-534B-49C1-8D85-57AA533150F9}" type="sibTrans" cxnId="{540D20A9-8523-4031-9E70-3A25091191FB}">
      <dgm:prSet/>
      <dgm:spPr/>
      <dgm:t>
        <a:bodyPr/>
        <a:lstStyle/>
        <a:p>
          <a:endParaRPr lang="ru-RU"/>
        </a:p>
      </dgm:t>
    </dgm:pt>
    <dgm:pt modelId="{C55C0819-0462-46D0-A4C9-12661973241C}">
      <dgm:prSet/>
      <dgm:spPr/>
      <dgm:t>
        <a:bodyPr/>
        <a:lstStyle/>
        <a:p>
          <a:r>
            <a:rPr lang="ru-RU" dirty="0" smtClean="0"/>
            <a:t>Ожоги </a:t>
          </a:r>
          <a:endParaRPr lang="ru-RU" dirty="0"/>
        </a:p>
      </dgm:t>
    </dgm:pt>
    <dgm:pt modelId="{74EEBC73-30AC-4B32-AEF6-570C0B0A7252}" type="parTrans" cxnId="{7F105651-512F-4876-A43C-C1889B9FC5FA}">
      <dgm:prSet/>
      <dgm:spPr/>
      <dgm:t>
        <a:bodyPr/>
        <a:lstStyle/>
        <a:p>
          <a:endParaRPr lang="ru-RU"/>
        </a:p>
      </dgm:t>
    </dgm:pt>
    <dgm:pt modelId="{84696805-C311-4BDA-B663-915A3C781A74}" type="sibTrans" cxnId="{7F105651-512F-4876-A43C-C1889B9FC5FA}">
      <dgm:prSet/>
      <dgm:spPr/>
      <dgm:t>
        <a:bodyPr/>
        <a:lstStyle/>
        <a:p>
          <a:endParaRPr lang="ru-RU"/>
        </a:p>
      </dgm:t>
    </dgm:pt>
    <dgm:pt modelId="{6A366A4C-4C7C-4C3D-964D-608FC78F5350}">
      <dgm:prSet/>
      <dgm:spPr/>
      <dgm:t>
        <a:bodyPr/>
        <a:lstStyle/>
        <a:p>
          <a:r>
            <a:rPr lang="ru-RU" dirty="0" smtClean="0"/>
            <a:t>Комбинированные </a:t>
          </a:r>
          <a:endParaRPr lang="ru-RU" dirty="0"/>
        </a:p>
      </dgm:t>
    </dgm:pt>
    <dgm:pt modelId="{303ABC32-BDF7-4E54-8B94-80AFF6567097}" type="parTrans" cxnId="{09DBD637-E1D4-4596-A6C1-8815D88B6989}">
      <dgm:prSet/>
      <dgm:spPr/>
      <dgm:t>
        <a:bodyPr/>
        <a:lstStyle/>
        <a:p>
          <a:endParaRPr lang="ru-RU"/>
        </a:p>
      </dgm:t>
    </dgm:pt>
    <dgm:pt modelId="{06D7BE9F-7A92-4A8E-BF9A-43B892C492AA}" type="sibTrans" cxnId="{09DBD637-E1D4-4596-A6C1-8815D88B6989}">
      <dgm:prSet/>
      <dgm:spPr/>
      <dgm:t>
        <a:bodyPr/>
        <a:lstStyle/>
        <a:p>
          <a:endParaRPr lang="ru-RU"/>
        </a:p>
      </dgm:t>
    </dgm:pt>
    <dgm:pt modelId="{2B5BE621-9374-4E56-9CDD-67D4231B7150}" type="pres">
      <dgm:prSet presAssocID="{8F7BBF60-67ED-4938-9D08-9AA415CAF9B4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8CF6841-803D-4F2D-B134-543D3F658F0D}" type="pres">
      <dgm:prSet presAssocID="{3CA92F52-24AF-429E-ABAA-EFDE95B40CD1}" presName="centerShape" presStyleLbl="node0" presStyleIdx="0" presStyleCnt="1"/>
      <dgm:spPr/>
      <dgm:t>
        <a:bodyPr/>
        <a:lstStyle/>
        <a:p>
          <a:endParaRPr lang="ru-RU"/>
        </a:p>
      </dgm:t>
    </dgm:pt>
    <dgm:pt modelId="{FCEE66D9-89E7-404A-8C5B-7703D236E317}" type="pres">
      <dgm:prSet presAssocID="{140E9272-A66A-4E33-8B34-E70C51BBFCAA}" presName="parTrans" presStyleLbl="bgSibTrans2D1" presStyleIdx="0" presStyleCnt="5"/>
      <dgm:spPr/>
      <dgm:t>
        <a:bodyPr/>
        <a:lstStyle/>
        <a:p>
          <a:endParaRPr lang="ru-RU"/>
        </a:p>
      </dgm:t>
    </dgm:pt>
    <dgm:pt modelId="{B8EB9AEE-496B-4A9B-B049-66C131235385}" type="pres">
      <dgm:prSet presAssocID="{9E7B205C-D6BF-4725-9B73-BD4B1B4FEEFA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9BFAED-1F13-4AA0-9180-598CFCAB1337}" type="pres">
      <dgm:prSet presAssocID="{614A96C8-C0AD-462C-8492-26664F2229BF}" presName="parTrans" presStyleLbl="bgSibTrans2D1" presStyleIdx="1" presStyleCnt="5"/>
      <dgm:spPr/>
      <dgm:t>
        <a:bodyPr/>
        <a:lstStyle/>
        <a:p>
          <a:endParaRPr lang="ru-RU"/>
        </a:p>
      </dgm:t>
    </dgm:pt>
    <dgm:pt modelId="{4FFB8AD8-5EDB-4C88-A321-C47196045861}" type="pres">
      <dgm:prSet presAssocID="{972850ED-84C7-429A-8C1F-59E01D34CCDA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00C525-41F9-49BE-AF13-F7A2899B0F2C}" type="pres">
      <dgm:prSet presAssocID="{2B542911-448B-4FE9-8578-F493338D8716}" presName="parTrans" presStyleLbl="bgSibTrans2D1" presStyleIdx="2" presStyleCnt="5"/>
      <dgm:spPr/>
      <dgm:t>
        <a:bodyPr/>
        <a:lstStyle/>
        <a:p>
          <a:endParaRPr lang="ru-RU"/>
        </a:p>
      </dgm:t>
    </dgm:pt>
    <dgm:pt modelId="{8322C882-ED8A-4486-BBBC-5F595A7F0F9B}" type="pres">
      <dgm:prSet presAssocID="{48EDAC0D-CF14-4E37-83EB-D5A2402F8BE2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C7945B-BF12-47EE-8160-F489CAE32C0F}" type="pres">
      <dgm:prSet presAssocID="{74EEBC73-30AC-4B32-AEF6-570C0B0A7252}" presName="parTrans" presStyleLbl="bgSibTrans2D1" presStyleIdx="3" presStyleCnt="5"/>
      <dgm:spPr/>
      <dgm:t>
        <a:bodyPr/>
        <a:lstStyle/>
        <a:p>
          <a:endParaRPr lang="ru-RU"/>
        </a:p>
      </dgm:t>
    </dgm:pt>
    <dgm:pt modelId="{12AA8C61-7CF3-4A5D-AE57-AA21724CBB27}" type="pres">
      <dgm:prSet presAssocID="{C55C0819-0462-46D0-A4C9-12661973241C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A5B639-18A9-41E9-8D79-4FD33E13E976}" type="pres">
      <dgm:prSet presAssocID="{303ABC32-BDF7-4E54-8B94-80AFF6567097}" presName="parTrans" presStyleLbl="bgSibTrans2D1" presStyleIdx="4" presStyleCnt="5"/>
      <dgm:spPr/>
      <dgm:t>
        <a:bodyPr/>
        <a:lstStyle/>
        <a:p>
          <a:endParaRPr lang="ru-RU"/>
        </a:p>
      </dgm:t>
    </dgm:pt>
    <dgm:pt modelId="{2704D80F-EEA4-433B-9966-6C7095F5A4EF}" type="pres">
      <dgm:prSet presAssocID="{6A366A4C-4C7C-4C3D-964D-608FC78F5350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CC16DD0-0654-431C-B56D-BF677098E5AB}" srcId="{8F7BBF60-67ED-4938-9D08-9AA415CAF9B4}" destId="{3CA92F52-24AF-429E-ABAA-EFDE95B40CD1}" srcOrd="0" destOrd="0" parTransId="{F57D570A-EC0E-4E78-AB77-40F37D4B6AC6}" sibTransId="{6D48B7E1-3084-42B2-8B10-B5F676EA8524}"/>
    <dgm:cxn modelId="{D44F7505-0F60-4671-8C5F-C98E748D7849}" type="presOf" srcId="{3CA92F52-24AF-429E-ABAA-EFDE95B40CD1}" destId="{68CF6841-803D-4F2D-B134-543D3F658F0D}" srcOrd="0" destOrd="0" presId="urn:microsoft.com/office/officeart/2005/8/layout/radial4"/>
    <dgm:cxn modelId="{B8279E97-33E1-4951-9FB9-45B9670026CF}" type="presOf" srcId="{C55C0819-0462-46D0-A4C9-12661973241C}" destId="{12AA8C61-7CF3-4A5D-AE57-AA21724CBB27}" srcOrd="0" destOrd="0" presId="urn:microsoft.com/office/officeart/2005/8/layout/radial4"/>
    <dgm:cxn modelId="{9C4323B2-A843-4B03-B092-854942BB6086}" type="presOf" srcId="{614A96C8-C0AD-462C-8492-26664F2229BF}" destId="{F79BFAED-1F13-4AA0-9180-598CFCAB1337}" srcOrd="0" destOrd="0" presId="urn:microsoft.com/office/officeart/2005/8/layout/radial4"/>
    <dgm:cxn modelId="{868810D9-6B5A-4DFE-96A1-905FEB5352FC}" type="presOf" srcId="{2B542911-448B-4FE9-8578-F493338D8716}" destId="{A100C525-41F9-49BE-AF13-F7A2899B0F2C}" srcOrd="0" destOrd="0" presId="urn:microsoft.com/office/officeart/2005/8/layout/radial4"/>
    <dgm:cxn modelId="{09DBD637-E1D4-4596-A6C1-8815D88B6989}" srcId="{3CA92F52-24AF-429E-ABAA-EFDE95B40CD1}" destId="{6A366A4C-4C7C-4C3D-964D-608FC78F5350}" srcOrd="4" destOrd="0" parTransId="{303ABC32-BDF7-4E54-8B94-80AFF6567097}" sibTransId="{06D7BE9F-7A92-4A8E-BF9A-43B892C492AA}"/>
    <dgm:cxn modelId="{F75E53B1-58BA-494A-97A0-F34479BA6682}" srcId="{3CA92F52-24AF-429E-ABAA-EFDE95B40CD1}" destId="{972850ED-84C7-429A-8C1F-59E01D34CCDA}" srcOrd="1" destOrd="0" parTransId="{614A96C8-C0AD-462C-8492-26664F2229BF}" sibTransId="{C60FDFE2-E5AA-49DF-A5C7-21B1BE506F11}"/>
    <dgm:cxn modelId="{1D4CD84E-E70C-47A0-8AAF-D7C80378BF1B}" type="presOf" srcId="{9E7B205C-D6BF-4725-9B73-BD4B1B4FEEFA}" destId="{B8EB9AEE-496B-4A9B-B049-66C131235385}" srcOrd="0" destOrd="0" presId="urn:microsoft.com/office/officeart/2005/8/layout/radial4"/>
    <dgm:cxn modelId="{71E33CA2-4458-4383-A367-A91222E35CA1}" type="presOf" srcId="{140E9272-A66A-4E33-8B34-E70C51BBFCAA}" destId="{FCEE66D9-89E7-404A-8C5B-7703D236E317}" srcOrd="0" destOrd="0" presId="urn:microsoft.com/office/officeart/2005/8/layout/radial4"/>
    <dgm:cxn modelId="{540D20A9-8523-4031-9E70-3A25091191FB}" srcId="{3CA92F52-24AF-429E-ABAA-EFDE95B40CD1}" destId="{48EDAC0D-CF14-4E37-83EB-D5A2402F8BE2}" srcOrd="2" destOrd="0" parTransId="{2B542911-448B-4FE9-8578-F493338D8716}" sibTransId="{B18CF69E-534B-49C1-8D85-57AA533150F9}"/>
    <dgm:cxn modelId="{2BBA0DEF-397A-4062-9669-6F51AFDF4C09}" srcId="{3CA92F52-24AF-429E-ABAA-EFDE95B40CD1}" destId="{9E7B205C-D6BF-4725-9B73-BD4B1B4FEEFA}" srcOrd="0" destOrd="0" parTransId="{140E9272-A66A-4E33-8B34-E70C51BBFCAA}" sibTransId="{9A5CE3CA-34D8-4C56-BACA-C84BFB11A25F}"/>
    <dgm:cxn modelId="{E06B42CE-3CD6-49D6-98DA-7EE54CC4032D}" type="presOf" srcId="{8F7BBF60-67ED-4938-9D08-9AA415CAF9B4}" destId="{2B5BE621-9374-4E56-9CDD-67D4231B7150}" srcOrd="0" destOrd="0" presId="urn:microsoft.com/office/officeart/2005/8/layout/radial4"/>
    <dgm:cxn modelId="{7F105651-512F-4876-A43C-C1889B9FC5FA}" srcId="{3CA92F52-24AF-429E-ABAA-EFDE95B40CD1}" destId="{C55C0819-0462-46D0-A4C9-12661973241C}" srcOrd="3" destOrd="0" parTransId="{74EEBC73-30AC-4B32-AEF6-570C0B0A7252}" sibTransId="{84696805-C311-4BDA-B663-915A3C781A74}"/>
    <dgm:cxn modelId="{0A29461A-849C-4767-9BAC-6DC7EC9D4A67}" type="presOf" srcId="{303ABC32-BDF7-4E54-8B94-80AFF6567097}" destId="{9AA5B639-18A9-41E9-8D79-4FD33E13E976}" srcOrd="0" destOrd="0" presId="urn:microsoft.com/office/officeart/2005/8/layout/radial4"/>
    <dgm:cxn modelId="{A18F070C-17A4-4063-8180-4646AC70B0A7}" type="presOf" srcId="{972850ED-84C7-429A-8C1F-59E01D34CCDA}" destId="{4FFB8AD8-5EDB-4C88-A321-C47196045861}" srcOrd="0" destOrd="0" presId="urn:microsoft.com/office/officeart/2005/8/layout/radial4"/>
    <dgm:cxn modelId="{C6A6EC28-DF0D-4747-8F6B-A9A05F542E30}" type="presOf" srcId="{6A366A4C-4C7C-4C3D-964D-608FC78F5350}" destId="{2704D80F-EEA4-433B-9966-6C7095F5A4EF}" srcOrd="0" destOrd="0" presId="urn:microsoft.com/office/officeart/2005/8/layout/radial4"/>
    <dgm:cxn modelId="{DD0C6B83-4956-4492-B1A8-CA622F14F1B5}" type="presOf" srcId="{74EEBC73-30AC-4B32-AEF6-570C0B0A7252}" destId="{A4C7945B-BF12-47EE-8160-F489CAE32C0F}" srcOrd="0" destOrd="0" presId="urn:microsoft.com/office/officeart/2005/8/layout/radial4"/>
    <dgm:cxn modelId="{7FA4A9A7-FAE8-4F39-8A2F-5190B5CA2BED}" type="presOf" srcId="{48EDAC0D-CF14-4E37-83EB-D5A2402F8BE2}" destId="{8322C882-ED8A-4486-BBBC-5F595A7F0F9B}" srcOrd="0" destOrd="0" presId="urn:microsoft.com/office/officeart/2005/8/layout/radial4"/>
    <dgm:cxn modelId="{4D133770-FE25-46CA-BC55-B707F3350E06}" type="presParOf" srcId="{2B5BE621-9374-4E56-9CDD-67D4231B7150}" destId="{68CF6841-803D-4F2D-B134-543D3F658F0D}" srcOrd="0" destOrd="0" presId="urn:microsoft.com/office/officeart/2005/8/layout/radial4"/>
    <dgm:cxn modelId="{A1AAC1B6-6DC5-4AE3-89B5-43FE7F30A29B}" type="presParOf" srcId="{2B5BE621-9374-4E56-9CDD-67D4231B7150}" destId="{FCEE66D9-89E7-404A-8C5B-7703D236E317}" srcOrd="1" destOrd="0" presId="urn:microsoft.com/office/officeart/2005/8/layout/radial4"/>
    <dgm:cxn modelId="{B3CC5856-91EB-4637-AFE3-478399E11CCC}" type="presParOf" srcId="{2B5BE621-9374-4E56-9CDD-67D4231B7150}" destId="{B8EB9AEE-496B-4A9B-B049-66C131235385}" srcOrd="2" destOrd="0" presId="urn:microsoft.com/office/officeart/2005/8/layout/radial4"/>
    <dgm:cxn modelId="{338F5F4C-4944-4331-A599-96073F045B6B}" type="presParOf" srcId="{2B5BE621-9374-4E56-9CDD-67D4231B7150}" destId="{F79BFAED-1F13-4AA0-9180-598CFCAB1337}" srcOrd="3" destOrd="0" presId="urn:microsoft.com/office/officeart/2005/8/layout/radial4"/>
    <dgm:cxn modelId="{22F88D75-7014-44C7-8F48-5899B016FFD1}" type="presParOf" srcId="{2B5BE621-9374-4E56-9CDD-67D4231B7150}" destId="{4FFB8AD8-5EDB-4C88-A321-C47196045861}" srcOrd="4" destOrd="0" presId="urn:microsoft.com/office/officeart/2005/8/layout/radial4"/>
    <dgm:cxn modelId="{0672B607-70D1-4938-9C94-2CF91D12E0FB}" type="presParOf" srcId="{2B5BE621-9374-4E56-9CDD-67D4231B7150}" destId="{A100C525-41F9-49BE-AF13-F7A2899B0F2C}" srcOrd="5" destOrd="0" presId="urn:microsoft.com/office/officeart/2005/8/layout/radial4"/>
    <dgm:cxn modelId="{33ABFF83-802C-4683-A5CA-C51C1C4393B6}" type="presParOf" srcId="{2B5BE621-9374-4E56-9CDD-67D4231B7150}" destId="{8322C882-ED8A-4486-BBBC-5F595A7F0F9B}" srcOrd="6" destOrd="0" presId="urn:microsoft.com/office/officeart/2005/8/layout/radial4"/>
    <dgm:cxn modelId="{1E803D4D-84D8-4C63-B5CD-5FFF956F1313}" type="presParOf" srcId="{2B5BE621-9374-4E56-9CDD-67D4231B7150}" destId="{A4C7945B-BF12-47EE-8160-F489CAE32C0F}" srcOrd="7" destOrd="0" presId="urn:microsoft.com/office/officeart/2005/8/layout/radial4"/>
    <dgm:cxn modelId="{F2DEB34F-1077-4950-8DF7-A48390F0E2B0}" type="presParOf" srcId="{2B5BE621-9374-4E56-9CDD-67D4231B7150}" destId="{12AA8C61-7CF3-4A5D-AE57-AA21724CBB27}" srcOrd="8" destOrd="0" presId="urn:microsoft.com/office/officeart/2005/8/layout/radial4"/>
    <dgm:cxn modelId="{2308263A-455E-41A5-BCA8-81C49580B1EE}" type="presParOf" srcId="{2B5BE621-9374-4E56-9CDD-67D4231B7150}" destId="{9AA5B639-18A9-41E9-8D79-4FD33E13E976}" srcOrd="9" destOrd="0" presId="urn:microsoft.com/office/officeart/2005/8/layout/radial4"/>
    <dgm:cxn modelId="{F4FB254B-96CD-4B94-9648-5D48EC6B8315}" type="presParOf" srcId="{2B5BE621-9374-4E56-9CDD-67D4231B7150}" destId="{2704D80F-EEA4-433B-9966-6C7095F5A4EF}" srcOrd="10" destOrd="0" presId="urn:microsoft.com/office/officeart/2005/8/layout/radial4"/>
  </dgm:cxnLst>
  <dgm:bg/>
  <dgm:whole/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2DD0D75-A634-4DF2-8671-0CD7FA0B9806}" type="doc">
      <dgm:prSet loTypeId="urn:microsoft.com/office/officeart/2005/8/layout/radial5" loCatId="relationship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A97EC09-DA00-4B02-8BC6-D55E78A215E4}">
      <dgm:prSet phldrT="[Текст]"/>
      <dgm:spPr/>
      <dgm:t>
        <a:bodyPr/>
        <a:lstStyle/>
        <a:p>
          <a:r>
            <a:rPr lang="ru-RU" dirty="0" smtClean="0"/>
            <a:t>Факторы </a:t>
          </a:r>
          <a:endParaRPr lang="ru-RU" dirty="0"/>
        </a:p>
      </dgm:t>
    </dgm:pt>
    <dgm:pt modelId="{D3148564-5527-4F58-B391-C8A69FD974A2}" type="parTrans" cxnId="{498A67A6-B4DA-4917-AA2A-FDF30B088FD3}">
      <dgm:prSet/>
      <dgm:spPr/>
      <dgm:t>
        <a:bodyPr/>
        <a:lstStyle/>
        <a:p>
          <a:endParaRPr lang="ru-RU"/>
        </a:p>
      </dgm:t>
    </dgm:pt>
    <dgm:pt modelId="{CEE56D0D-2EB7-4713-976D-DC2D2D39EAE5}" type="sibTrans" cxnId="{498A67A6-B4DA-4917-AA2A-FDF30B088FD3}">
      <dgm:prSet/>
      <dgm:spPr/>
      <dgm:t>
        <a:bodyPr/>
        <a:lstStyle/>
        <a:p>
          <a:endParaRPr lang="ru-RU"/>
        </a:p>
      </dgm:t>
    </dgm:pt>
    <dgm:pt modelId="{858D27D2-EEF5-49FC-B42C-F2D2AED5611F}">
      <dgm:prSet phldrT="[Текст]" custT="1"/>
      <dgm:spPr/>
      <dgm:t>
        <a:bodyPr/>
        <a:lstStyle/>
        <a:p>
          <a:r>
            <a:rPr lang="ru-RU" sz="1400" dirty="0" smtClean="0"/>
            <a:t>Сопротивление тела</a:t>
          </a:r>
          <a:endParaRPr lang="ru-RU" sz="1400" dirty="0"/>
        </a:p>
      </dgm:t>
    </dgm:pt>
    <dgm:pt modelId="{5FA41D40-D2BE-4067-B62C-62CB6206071D}" type="parTrans" cxnId="{88024AF6-7080-40B8-85FA-821F747F58AB}">
      <dgm:prSet/>
      <dgm:spPr/>
      <dgm:t>
        <a:bodyPr/>
        <a:lstStyle/>
        <a:p>
          <a:endParaRPr lang="ru-RU"/>
        </a:p>
      </dgm:t>
    </dgm:pt>
    <dgm:pt modelId="{3DC29D7B-611D-400A-8CE8-D8A313AA4D4E}" type="sibTrans" cxnId="{88024AF6-7080-40B8-85FA-821F747F58AB}">
      <dgm:prSet/>
      <dgm:spPr/>
      <dgm:t>
        <a:bodyPr/>
        <a:lstStyle/>
        <a:p>
          <a:endParaRPr lang="ru-RU"/>
        </a:p>
      </dgm:t>
    </dgm:pt>
    <dgm:pt modelId="{BB8502CD-A694-4F4B-9017-0782CBC4C450}">
      <dgm:prSet phldrT="[Текст]" custT="1"/>
      <dgm:spPr/>
      <dgm:t>
        <a:bodyPr/>
        <a:lstStyle/>
        <a:p>
          <a:r>
            <a:rPr lang="ru-RU" sz="1400" dirty="0" smtClean="0"/>
            <a:t>Продолжительность тока</a:t>
          </a:r>
          <a:endParaRPr lang="ru-RU" sz="1400" dirty="0"/>
        </a:p>
      </dgm:t>
    </dgm:pt>
    <dgm:pt modelId="{4F4EA896-9730-4D60-BE86-646826CC9945}" type="parTrans" cxnId="{1A209034-361C-44F4-9C59-A26A2A46A8D0}">
      <dgm:prSet/>
      <dgm:spPr/>
      <dgm:t>
        <a:bodyPr/>
        <a:lstStyle/>
        <a:p>
          <a:endParaRPr lang="ru-RU"/>
        </a:p>
      </dgm:t>
    </dgm:pt>
    <dgm:pt modelId="{A8B44FF3-6F47-4663-BB5C-49D5F10C16D2}" type="sibTrans" cxnId="{1A209034-361C-44F4-9C59-A26A2A46A8D0}">
      <dgm:prSet/>
      <dgm:spPr/>
      <dgm:t>
        <a:bodyPr/>
        <a:lstStyle/>
        <a:p>
          <a:endParaRPr lang="ru-RU"/>
        </a:p>
      </dgm:t>
    </dgm:pt>
    <dgm:pt modelId="{56DEFDDA-32E7-4F81-9F44-528A264CF88B}">
      <dgm:prSet phldrT="[Текст]"/>
      <dgm:spPr/>
      <dgm:t>
        <a:bodyPr/>
        <a:lstStyle/>
        <a:p>
          <a:r>
            <a:rPr lang="ru-RU" dirty="0" smtClean="0"/>
            <a:t>Путь прохождения тока</a:t>
          </a:r>
          <a:endParaRPr lang="ru-RU" dirty="0"/>
        </a:p>
      </dgm:t>
    </dgm:pt>
    <dgm:pt modelId="{85264E86-D3B6-4C04-B7D9-3DF5643A1B87}" type="parTrans" cxnId="{860776FA-D6E9-45BE-B598-8893FE6514B9}">
      <dgm:prSet/>
      <dgm:spPr/>
      <dgm:t>
        <a:bodyPr/>
        <a:lstStyle/>
        <a:p>
          <a:endParaRPr lang="ru-RU"/>
        </a:p>
      </dgm:t>
    </dgm:pt>
    <dgm:pt modelId="{8F6CE5B0-6461-495A-936B-168FD31B4AFD}" type="sibTrans" cxnId="{860776FA-D6E9-45BE-B598-8893FE6514B9}">
      <dgm:prSet/>
      <dgm:spPr/>
      <dgm:t>
        <a:bodyPr/>
        <a:lstStyle/>
        <a:p>
          <a:endParaRPr lang="ru-RU"/>
        </a:p>
      </dgm:t>
    </dgm:pt>
    <dgm:pt modelId="{18615292-0F6A-4359-8807-219BEC720D8A}">
      <dgm:prSet phldrT="[Текст]" custT="1"/>
      <dgm:spPr/>
      <dgm:t>
        <a:bodyPr/>
        <a:lstStyle/>
        <a:p>
          <a:r>
            <a:rPr lang="ru-RU" sz="1400" dirty="0" smtClean="0"/>
            <a:t>Напряжение  тока</a:t>
          </a:r>
          <a:endParaRPr lang="ru-RU" sz="1400" dirty="0"/>
        </a:p>
      </dgm:t>
    </dgm:pt>
    <dgm:pt modelId="{C2A6E001-6ACF-4CF7-9D85-967B502ABDA3}" type="parTrans" cxnId="{C1E0D238-3E93-4AAF-AB52-C2F61044B524}">
      <dgm:prSet/>
      <dgm:spPr/>
      <dgm:t>
        <a:bodyPr/>
        <a:lstStyle/>
        <a:p>
          <a:endParaRPr lang="ru-RU"/>
        </a:p>
      </dgm:t>
    </dgm:pt>
    <dgm:pt modelId="{5DA65958-FB16-4C34-9FAC-ED083ADD2151}" type="sibTrans" cxnId="{C1E0D238-3E93-4AAF-AB52-C2F61044B524}">
      <dgm:prSet/>
      <dgm:spPr/>
      <dgm:t>
        <a:bodyPr/>
        <a:lstStyle/>
        <a:p>
          <a:endParaRPr lang="ru-RU"/>
        </a:p>
      </dgm:t>
    </dgm:pt>
    <dgm:pt modelId="{22CBD87A-2B31-4E71-8BA6-1D1230A6D8AF}">
      <dgm:prSet custT="1"/>
      <dgm:spPr/>
      <dgm:t>
        <a:bodyPr/>
        <a:lstStyle/>
        <a:p>
          <a:r>
            <a:rPr lang="ru-RU" sz="1400" dirty="0" smtClean="0"/>
            <a:t>Значение тока</a:t>
          </a:r>
          <a:endParaRPr lang="ru-RU" sz="1400" dirty="0"/>
        </a:p>
      </dgm:t>
    </dgm:pt>
    <dgm:pt modelId="{97748FF8-84E6-41FC-9D3D-FA77410EA476}" type="parTrans" cxnId="{3EF08650-A28E-42FF-8DD9-799F967BF087}">
      <dgm:prSet/>
      <dgm:spPr/>
      <dgm:t>
        <a:bodyPr/>
        <a:lstStyle/>
        <a:p>
          <a:endParaRPr lang="ru-RU"/>
        </a:p>
      </dgm:t>
    </dgm:pt>
    <dgm:pt modelId="{E19F9F79-000A-4A46-B794-EDE9924FAADB}" type="sibTrans" cxnId="{3EF08650-A28E-42FF-8DD9-799F967BF087}">
      <dgm:prSet/>
      <dgm:spPr/>
      <dgm:t>
        <a:bodyPr/>
        <a:lstStyle/>
        <a:p>
          <a:endParaRPr lang="ru-RU"/>
        </a:p>
      </dgm:t>
    </dgm:pt>
    <dgm:pt modelId="{4BE8FEFC-6FBA-4BEC-8320-C2377D25BEF6}">
      <dgm:prSet custT="1"/>
      <dgm:spPr/>
      <dgm:t>
        <a:bodyPr/>
        <a:lstStyle/>
        <a:p>
          <a:r>
            <a:rPr lang="ru-RU" sz="1400" dirty="0" smtClean="0"/>
            <a:t>Параметры внешней среды</a:t>
          </a:r>
          <a:endParaRPr lang="ru-RU" sz="1400" dirty="0"/>
        </a:p>
      </dgm:t>
    </dgm:pt>
    <dgm:pt modelId="{4CF40DCE-056D-4D52-A308-F9F96F731F37}" type="parTrans" cxnId="{157A7425-54F0-49DB-881B-E7B00F1AF1C3}">
      <dgm:prSet/>
      <dgm:spPr/>
      <dgm:t>
        <a:bodyPr/>
        <a:lstStyle/>
        <a:p>
          <a:endParaRPr lang="ru-RU"/>
        </a:p>
      </dgm:t>
    </dgm:pt>
    <dgm:pt modelId="{9273FB76-2334-43A2-804E-5658CEA592B0}" type="sibTrans" cxnId="{157A7425-54F0-49DB-881B-E7B00F1AF1C3}">
      <dgm:prSet/>
      <dgm:spPr/>
      <dgm:t>
        <a:bodyPr/>
        <a:lstStyle/>
        <a:p>
          <a:endParaRPr lang="ru-RU"/>
        </a:p>
      </dgm:t>
    </dgm:pt>
    <dgm:pt modelId="{ECAEBD31-C4DD-4F7F-B4C4-562DBF9DFB09}">
      <dgm:prSet custT="1"/>
      <dgm:spPr/>
      <dgm:t>
        <a:bodyPr/>
        <a:lstStyle/>
        <a:p>
          <a:r>
            <a:rPr lang="ru-RU" sz="1400" dirty="0" smtClean="0"/>
            <a:t>Род и частота тока</a:t>
          </a:r>
          <a:endParaRPr lang="ru-RU" sz="1400" dirty="0"/>
        </a:p>
      </dgm:t>
    </dgm:pt>
    <dgm:pt modelId="{801DB80C-5F80-450F-94A2-52A9C77F63F9}" type="parTrans" cxnId="{CA16740C-E097-4234-AD4F-E283CD7BB249}">
      <dgm:prSet/>
      <dgm:spPr/>
      <dgm:t>
        <a:bodyPr/>
        <a:lstStyle/>
        <a:p>
          <a:endParaRPr lang="ru-RU"/>
        </a:p>
      </dgm:t>
    </dgm:pt>
    <dgm:pt modelId="{FCDDEDCB-BE55-41BC-8535-9CFAEC3B1910}" type="sibTrans" cxnId="{CA16740C-E097-4234-AD4F-E283CD7BB249}">
      <dgm:prSet/>
      <dgm:spPr/>
      <dgm:t>
        <a:bodyPr/>
        <a:lstStyle/>
        <a:p>
          <a:endParaRPr lang="ru-RU"/>
        </a:p>
      </dgm:t>
    </dgm:pt>
    <dgm:pt modelId="{91A542C2-8784-4656-950E-7B839B5FD509}">
      <dgm:prSet custT="1"/>
      <dgm:spPr/>
      <dgm:t>
        <a:bodyPr/>
        <a:lstStyle/>
        <a:p>
          <a:r>
            <a:rPr lang="ru-RU" sz="1400" dirty="0" smtClean="0"/>
            <a:t>Индивидуальные особенность и организма</a:t>
          </a:r>
          <a:endParaRPr lang="ru-RU" sz="1400" dirty="0"/>
        </a:p>
      </dgm:t>
    </dgm:pt>
    <dgm:pt modelId="{A34ED91C-714F-40CD-B7F9-48CCE2953CBF}" type="parTrans" cxnId="{ADA5AF70-DF94-4471-8F73-227560D51935}">
      <dgm:prSet/>
      <dgm:spPr/>
      <dgm:t>
        <a:bodyPr/>
        <a:lstStyle/>
        <a:p>
          <a:endParaRPr lang="ru-RU"/>
        </a:p>
      </dgm:t>
    </dgm:pt>
    <dgm:pt modelId="{E321F853-D4B4-4299-949C-70155BC5D89A}" type="sibTrans" cxnId="{ADA5AF70-DF94-4471-8F73-227560D51935}">
      <dgm:prSet/>
      <dgm:spPr/>
      <dgm:t>
        <a:bodyPr/>
        <a:lstStyle/>
        <a:p>
          <a:endParaRPr lang="ru-RU"/>
        </a:p>
      </dgm:t>
    </dgm:pt>
    <dgm:pt modelId="{12FD34DB-05CF-40F5-AD6E-70443C117ED4}" type="pres">
      <dgm:prSet presAssocID="{E2DD0D75-A634-4DF2-8671-0CD7FA0B9806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28BDEC88-986E-4C38-B0C8-C3DF058A98EB}" type="pres">
      <dgm:prSet presAssocID="{FA97EC09-DA00-4B02-8BC6-D55E78A215E4}" presName="centerShape" presStyleLbl="node0" presStyleIdx="0" presStyleCnt="1"/>
      <dgm:spPr/>
    </dgm:pt>
    <dgm:pt modelId="{E2EE748F-FE95-49A0-8692-4B28EBCBCC3A}" type="pres">
      <dgm:prSet presAssocID="{5FA41D40-D2BE-4067-B62C-62CB6206071D}" presName="parTrans" presStyleLbl="sibTrans2D1" presStyleIdx="0" presStyleCnt="8"/>
      <dgm:spPr/>
    </dgm:pt>
    <dgm:pt modelId="{9F92CAFA-AE3B-451B-8E21-30D310CDB64F}" type="pres">
      <dgm:prSet presAssocID="{5FA41D40-D2BE-4067-B62C-62CB6206071D}" presName="connectorText" presStyleLbl="sibTrans2D1" presStyleIdx="0" presStyleCnt="8"/>
      <dgm:spPr/>
    </dgm:pt>
    <dgm:pt modelId="{2DAE1F56-036A-42F2-9B3F-F7E9C73294EE}" type="pres">
      <dgm:prSet presAssocID="{858D27D2-EEF5-49FC-B42C-F2D2AED5611F}" presName="node" presStyleLbl="node1" presStyleIdx="0" presStyleCnt="8">
        <dgm:presLayoutVars>
          <dgm:bulletEnabled val="1"/>
        </dgm:presLayoutVars>
      </dgm:prSet>
      <dgm:spPr/>
    </dgm:pt>
    <dgm:pt modelId="{BD6AAD18-787A-4759-9897-90BC5FEF1FDC}" type="pres">
      <dgm:prSet presAssocID="{97748FF8-84E6-41FC-9D3D-FA77410EA476}" presName="parTrans" presStyleLbl="sibTrans2D1" presStyleIdx="1" presStyleCnt="8"/>
      <dgm:spPr/>
    </dgm:pt>
    <dgm:pt modelId="{7BBB834F-8D5A-4ACB-A005-C5680E378019}" type="pres">
      <dgm:prSet presAssocID="{97748FF8-84E6-41FC-9D3D-FA77410EA476}" presName="connectorText" presStyleLbl="sibTrans2D1" presStyleIdx="1" presStyleCnt="8"/>
      <dgm:spPr/>
    </dgm:pt>
    <dgm:pt modelId="{D89A357A-F06A-444A-BA3F-6F0DDEE4D484}" type="pres">
      <dgm:prSet presAssocID="{22CBD87A-2B31-4E71-8BA6-1D1230A6D8AF}" presName="node" presStyleLbl="node1" presStyleIdx="1" presStyleCnt="8" custScaleX="124930">
        <dgm:presLayoutVars>
          <dgm:bulletEnabled val="1"/>
        </dgm:presLayoutVars>
      </dgm:prSet>
      <dgm:spPr/>
    </dgm:pt>
    <dgm:pt modelId="{7F716607-9C2E-474E-81A2-F79AC88F6812}" type="pres">
      <dgm:prSet presAssocID="{4F4EA896-9730-4D60-BE86-646826CC9945}" presName="parTrans" presStyleLbl="sibTrans2D1" presStyleIdx="2" presStyleCnt="8"/>
      <dgm:spPr/>
    </dgm:pt>
    <dgm:pt modelId="{5706C44C-C1D8-4E35-8399-AD55D1566A21}" type="pres">
      <dgm:prSet presAssocID="{4F4EA896-9730-4D60-BE86-646826CC9945}" presName="connectorText" presStyleLbl="sibTrans2D1" presStyleIdx="2" presStyleCnt="8"/>
      <dgm:spPr/>
    </dgm:pt>
    <dgm:pt modelId="{1846228E-F1EF-4AA5-8B76-9744B2BCE9A1}" type="pres">
      <dgm:prSet presAssocID="{BB8502CD-A694-4F4B-9017-0782CBC4C450}" presName="node" presStyleLbl="node1" presStyleIdx="2" presStyleCnt="8" custScaleX="134648" custRadScaleRad="99587" custRadScaleInc="-42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887CB5-CFC4-472F-A93D-C8BD60EBC542}" type="pres">
      <dgm:prSet presAssocID="{4CF40DCE-056D-4D52-A308-F9F96F731F37}" presName="parTrans" presStyleLbl="sibTrans2D1" presStyleIdx="3" presStyleCnt="8"/>
      <dgm:spPr/>
    </dgm:pt>
    <dgm:pt modelId="{5EE46163-0ADC-4C8A-998A-4F5ACE249CC3}" type="pres">
      <dgm:prSet presAssocID="{4CF40DCE-056D-4D52-A308-F9F96F731F37}" presName="connectorText" presStyleLbl="sibTrans2D1" presStyleIdx="3" presStyleCnt="8"/>
      <dgm:spPr/>
    </dgm:pt>
    <dgm:pt modelId="{28DB0DDD-0E4F-401F-92E0-FC91489AA291}" type="pres">
      <dgm:prSet presAssocID="{4BE8FEFC-6FBA-4BEC-8320-C2377D25BEF6}" presName="node" presStyleLbl="node1" presStyleIdx="3" presStyleCnt="8">
        <dgm:presLayoutVars>
          <dgm:bulletEnabled val="1"/>
        </dgm:presLayoutVars>
      </dgm:prSet>
      <dgm:spPr/>
    </dgm:pt>
    <dgm:pt modelId="{EF8D376A-C8AE-48EE-A646-F1B3EB4A4C16}" type="pres">
      <dgm:prSet presAssocID="{85264E86-D3B6-4C04-B7D9-3DF5643A1B87}" presName="parTrans" presStyleLbl="sibTrans2D1" presStyleIdx="4" presStyleCnt="8"/>
      <dgm:spPr/>
    </dgm:pt>
    <dgm:pt modelId="{038D5D87-0036-4068-A7A4-6C51ADF8A052}" type="pres">
      <dgm:prSet presAssocID="{85264E86-D3B6-4C04-B7D9-3DF5643A1B87}" presName="connectorText" presStyleLbl="sibTrans2D1" presStyleIdx="4" presStyleCnt="8"/>
      <dgm:spPr/>
    </dgm:pt>
    <dgm:pt modelId="{098932DF-A460-475F-B37A-5C3C59C578A7}" type="pres">
      <dgm:prSet presAssocID="{56DEFDDA-32E7-4F81-9F44-528A264CF88B}" presName="node" presStyleLbl="node1" presStyleIdx="4" presStyleCnt="8">
        <dgm:presLayoutVars>
          <dgm:bulletEnabled val="1"/>
        </dgm:presLayoutVars>
      </dgm:prSet>
      <dgm:spPr/>
    </dgm:pt>
    <dgm:pt modelId="{A5250A71-99D8-40F6-B851-4BE6248E9DE5}" type="pres">
      <dgm:prSet presAssocID="{801DB80C-5F80-450F-94A2-52A9C77F63F9}" presName="parTrans" presStyleLbl="sibTrans2D1" presStyleIdx="5" presStyleCnt="8"/>
      <dgm:spPr/>
    </dgm:pt>
    <dgm:pt modelId="{067C6FFA-2329-46AB-97F6-3C81596E4C96}" type="pres">
      <dgm:prSet presAssocID="{801DB80C-5F80-450F-94A2-52A9C77F63F9}" presName="connectorText" presStyleLbl="sibTrans2D1" presStyleIdx="5" presStyleCnt="8"/>
      <dgm:spPr/>
    </dgm:pt>
    <dgm:pt modelId="{4CFF7CFB-FCBE-4909-9FD7-2D24CC73EA1E}" type="pres">
      <dgm:prSet presAssocID="{ECAEBD31-C4DD-4F7F-B4C4-562DBF9DFB09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6B65AD-B6BF-4554-9076-8A881B022C83}" type="pres">
      <dgm:prSet presAssocID="{C2A6E001-6ACF-4CF7-9D85-967B502ABDA3}" presName="parTrans" presStyleLbl="sibTrans2D1" presStyleIdx="6" presStyleCnt="8"/>
      <dgm:spPr/>
    </dgm:pt>
    <dgm:pt modelId="{39D29989-3DD7-4478-97D5-368C1FC25121}" type="pres">
      <dgm:prSet presAssocID="{C2A6E001-6ACF-4CF7-9D85-967B502ABDA3}" presName="connectorText" presStyleLbl="sibTrans2D1" presStyleIdx="6" presStyleCnt="8"/>
      <dgm:spPr/>
    </dgm:pt>
    <dgm:pt modelId="{47DD7F39-0F38-42BB-A1D0-575C7FB4B690}" type="pres">
      <dgm:prSet presAssocID="{18615292-0F6A-4359-8807-219BEC720D8A}" presName="node" presStyleLbl="node1" presStyleIdx="6" presStyleCnt="8" custScaleX="126642" custRadScaleRad="98345" custRadScaleInc="-10887">
        <dgm:presLayoutVars>
          <dgm:bulletEnabled val="1"/>
        </dgm:presLayoutVars>
      </dgm:prSet>
      <dgm:spPr/>
    </dgm:pt>
    <dgm:pt modelId="{B578D5A4-89E4-4CC0-BC02-CF5F1C8CC2F2}" type="pres">
      <dgm:prSet presAssocID="{A34ED91C-714F-40CD-B7F9-48CCE2953CBF}" presName="parTrans" presStyleLbl="sibTrans2D1" presStyleIdx="7" presStyleCnt="8"/>
      <dgm:spPr/>
    </dgm:pt>
    <dgm:pt modelId="{787B229D-38E0-4569-867E-CF1B89631517}" type="pres">
      <dgm:prSet presAssocID="{A34ED91C-714F-40CD-B7F9-48CCE2953CBF}" presName="connectorText" presStyleLbl="sibTrans2D1" presStyleIdx="7" presStyleCnt="8"/>
      <dgm:spPr/>
    </dgm:pt>
    <dgm:pt modelId="{0AC22A40-93B5-4638-BEEA-AFC07D9F042F}" type="pres">
      <dgm:prSet presAssocID="{91A542C2-8784-4656-950E-7B839B5FD509}" presName="node" presStyleLbl="node1" presStyleIdx="7" presStyleCnt="8" custScaleX="1332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4808DB4-0669-426F-BF3C-FDA2415DA68F}" type="presOf" srcId="{FA97EC09-DA00-4B02-8BC6-D55E78A215E4}" destId="{28BDEC88-986E-4C38-B0C8-C3DF058A98EB}" srcOrd="0" destOrd="0" presId="urn:microsoft.com/office/officeart/2005/8/layout/radial5"/>
    <dgm:cxn modelId="{171D6DE1-523B-4EA2-9076-5AC52E292432}" type="presOf" srcId="{858D27D2-EEF5-49FC-B42C-F2D2AED5611F}" destId="{2DAE1F56-036A-42F2-9B3F-F7E9C73294EE}" srcOrd="0" destOrd="0" presId="urn:microsoft.com/office/officeart/2005/8/layout/radial5"/>
    <dgm:cxn modelId="{4EC16B03-6017-4992-9B90-6F4EC995C0B9}" type="presOf" srcId="{4CF40DCE-056D-4D52-A308-F9F96F731F37}" destId="{5EE46163-0ADC-4C8A-998A-4F5ACE249CC3}" srcOrd="1" destOrd="0" presId="urn:microsoft.com/office/officeart/2005/8/layout/radial5"/>
    <dgm:cxn modelId="{27A6E270-EA8D-40DC-B5C4-23BBE52F9FFA}" type="presOf" srcId="{C2A6E001-6ACF-4CF7-9D85-967B502ABDA3}" destId="{746B65AD-B6BF-4554-9076-8A881B022C83}" srcOrd="0" destOrd="0" presId="urn:microsoft.com/office/officeart/2005/8/layout/radial5"/>
    <dgm:cxn modelId="{DE90D4FA-96C0-463C-AA2C-57E2D7428C7E}" type="presOf" srcId="{4F4EA896-9730-4D60-BE86-646826CC9945}" destId="{7F716607-9C2E-474E-81A2-F79AC88F6812}" srcOrd="0" destOrd="0" presId="urn:microsoft.com/office/officeart/2005/8/layout/radial5"/>
    <dgm:cxn modelId="{1A209034-361C-44F4-9C59-A26A2A46A8D0}" srcId="{FA97EC09-DA00-4B02-8BC6-D55E78A215E4}" destId="{BB8502CD-A694-4F4B-9017-0782CBC4C450}" srcOrd="2" destOrd="0" parTransId="{4F4EA896-9730-4D60-BE86-646826CC9945}" sibTransId="{A8B44FF3-6F47-4663-BB5C-49D5F10C16D2}"/>
    <dgm:cxn modelId="{C7443A8C-23F1-4D66-BDAA-56E5250976F6}" type="presOf" srcId="{18615292-0F6A-4359-8807-219BEC720D8A}" destId="{47DD7F39-0F38-42BB-A1D0-575C7FB4B690}" srcOrd="0" destOrd="0" presId="urn:microsoft.com/office/officeart/2005/8/layout/radial5"/>
    <dgm:cxn modelId="{B6C8E471-0722-4F81-A95C-4536D8CBCF23}" type="presOf" srcId="{A34ED91C-714F-40CD-B7F9-48CCE2953CBF}" destId="{787B229D-38E0-4569-867E-CF1B89631517}" srcOrd="1" destOrd="0" presId="urn:microsoft.com/office/officeart/2005/8/layout/radial5"/>
    <dgm:cxn modelId="{87F26B07-FA0B-45EF-8376-43E93DB13494}" type="presOf" srcId="{91A542C2-8784-4656-950E-7B839B5FD509}" destId="{0AC22A40-93B5-4638-BEEA-AFC07D9F042F}" srcOrd="0" destOrd="0" presId="urn:microsoft.com/office/officeart/2005/8/layout/radial5"/>
    <dgm:cxn modelId="{860776FA-D6E9-45BE-B598-8893FE6514B9}" srcId="{FA97EC09-DA00-4B02-8BC6-D55E78A215E4}" destId="{56DEFDDA-32E7-4F81-9F44-528A264CF88B}" srcOrd="4" destOrd="0" parTransId="{85264E86-D3B6-4C04-B7D9-3DF5643A1B87}" sibTransId="{8F6CE5B0-6461-495A-936B-168FD31B4AFD}"/>
    <dgm:cxn modelId="{DCE71FB9-2A7C-47D7-AAD5-34DEF021B260}" type="presOf" srcId="{85264E86-D3B6-4C04-B7D9-3DF5643A1B87}" destId="{EF8D376A-C8AE-48EE-A646-F1B3EB4A4C16}" srcOrd="0" destOrd="0" presId="urn:microsoft.com/office/officeart/2005/8/layout/radial5"/>
    <dgm:cxn modelId="{80B90B15-6088-42A7-81D9-F478707AB523}" type="presOf" srcId="{4BE8FEFC-6FBA-4BEC-8320-C2377D25BEF6}" destId="{28DB0DDD-0E4F-401F-92E0-FC91489AA291}" srcOrd="0" destOrd="0" presId="urn:microsoft.com/office/officeart/2005/8/layout/radial5"/>
    <dgm:cxn modelId="{C1E0D238-3E93-4AAF-AB52-C2F61044B524}" srcId="{FA97EC09-DA00-4B02-8BC6-D55E78A215E4}" destId="{18615292-0F6A-4359-8807-219BEC720D8A}" srcOrd="6" destOrd="0" parTransId="{C2A6E001-6ACF-4CF7-9D85-967B502ABDA3}" sibTransId="{5DA65958-FB16-4C34-9FAC-ED083ADD2151}"/>
    <dgm:cxn modelId="{F64C2B1E-AFEB-42A7-8A9D-C92C2E1921EA}" type="presOf" srcId="{85264E86-D3B6-4C04-B7D9-3DF5643A1B87}" destId="{038D5D87-0036-4068-A7A4-6C51ADF8A052}" srcOrd="1" destOrd="0" presId="urn:microsoft.com/office/officeart/2005/8/layout/radial5"/>
    <dgm:cxn modelId="{1DD14B6E-7FA7-4BE9-A6A3-8275138FB56C}" type="presOf" srcId="{97748FF8-84E6-41FC-9D3D-FA77410EA476}" destId="{7BBB834F-8D5A-4ACB-A005-C5680E378019}" srcOrd="1" destOrd="0" presId="urn:microsoft.com/office/officeart/2005/8/layout/radial5"/>
    <dgm:cxn modelId="{DAE7FF24-2512-4423-B446-C8ADE217C6B1}" type="presOf" srcId="{5FA41D40-D2BE-4067-B62C-62CB6206071D}" destId="{9F92CAFA-AE3B-451B-8E21-30D310CDB64F}" srcOrd="1" destOrd="0" presId="urn:microsoft.com/office/officeart/2005/8/layout/radial5"/>
    <dgm:cxn modelId="{7109C2D8-C04C-4287-8857-302F99CB7D93}" type="presOf" srcId="{C2A6E001-6ACF-4CF7-9D85-967B502ABDA3}" destId="{39D29989-3DD7-4478-97D5-368C1FC25121}" srcOrd="1" destOrd="0" presId="urn:microsoft.com/office/officeart/2005/8/layout/radial5"/>
    <dgm:cxn modelId="{88024AF6-7080-40B8-85FA-821F747F58AB}" srcId="{FA97EC09-DA00-4B02-8BC6-D55E78A215E4}" destId="{858D27D2-EEF5-49FC-B42C-F2D2AED5611F}" srcOrd="0" destOrd="0" parTransId="{5FA41D40-D2BE-4067-B62C-62CB6206071D}" sibTransId="{3DC29D7B-611D-400A-8CE8-D8A313AA4D4E}"/>
    <dgm:cxn modelId="{ADA5AF70-DF94-4471-8F73-227560D51935}" srcId="{FA97EC09-DA00-4B02-8BC6-D55E78A215E4}" destId="{91A542C2-8784-4656-950E-7B839B5FD509}" srcOrd="7" destOrd="0" parTransId="{A34ED91C-714F-40CD-B7F9-48CCE2953CBF}" sibTransId="{E321F853-D4B4-4299-949C-70155BC5D89A}"/>
    <dgm:cxn modelId="{CA16740C-E097-4234-AD4F-E283CD7BB249}" srcId="{FA97EC09-DA00-4B02-8BC6-D55E78A215E4}" destId="{ECAEBD31-C4DD-4F7F-B4C4-562DBF9DFB09}" srcOrd="5" destOrd="0" parTransId="{801DB80C-5F80-450F-94A2-52A9C77F63F9}" sibTransId="{FCDDEDCB-BE55-41BC-8535-9CFAEC3B1910}"/>
    <dgm:cxn modelId="{7FE92AFD-DE05-45C8-8D9B-0ACB25EC13E4}" type="presOf" srcId="{22CBD87A-2B31-4E71-8BA6-1D1230A6D8AF}" destId="{D89A357A-F06A-444A-BA3F-6F0DDEE4D484}" srcOrd="0" destOrd="0" presId="urn:microsoft.com/office/officeart/2005/8/layout/radial5"/>
    <dgm:cxn modelId="{157A7425-54F0-49DB-881B-E7B00F1AF1C3}" srcId="{FA97EC09-DA00-4B02-8BC6-D55E78A215E4}" destId="{4BE8FEFC-6FBA-4BEC-8320-C2377D25BEF6}" srcOrd="3" destOrd="0" parTransId="{4CF40DCE-056D-4D52-A308-F9F96F731F37}" sibTransId="{9273FB76-2334-43A2-804E-5658CEA592B0}"/>
    <dgm:cxn modelId="{DF2D2F12-E647-43BF-A508-D13E698E753F}" type="presOf" srcId="{5FA41D40-D2BE-4067-B62C-62CB6206071D}" destId="{E2EE748F-FE95-49A0-8692-4B28EBCBCC3A}" srcOrd="0" destOrd="0" presId="urn:microsoft.com/office/officeart/2005/8/layout/radial5"/>
    <dgm:cxn modelId="{498A67A6-B4DA-4917-AA2A-FDF30B088FD3}" srcId="{E2DD0D75-A634-4DF2-8671-0CD7FA0B9806}" destId="{FA97EC09-DA00-4B02-8BC6-D55E78A215E4}" srcOrd="0" destOrd="0" parTransId="{D3148564-5527-4F58-B391-C8A69FD974A2}" sibTransId="{CEE56D0D-2EB7-4713-976D-DC2D2D39EAE5}"/>
    <dgm:cxn modelId="{038403AE-7FBA-4542-8D49-0BD05C93D3B9}" type="presOf" srcId="{801DB80C-5F80-450F-94A2-52A9C77F63F9}" destId="{A5250A71-99D8-40F6-B851-4BE6248E9DE5}" srcOrd="0" destOrd="0" presId="urn:microsoft.com/office/officeart/2005/8/layout/radial5"/>
    <dgm:cxn modelId="{3EF08650-A28E-42FF-8DD9-799F967BF087}" srcId="{FA97EC09-DA00-4B02-8BC6-D55E78A215E4}" destId="{22CBD87A-2B31-4E71-8BA6-1D1230A6D8AF}" srcOrd="1" destOrd="0" parTransId="{97748FF8-84E6-41FC-9D3D-FA77410EA476}" sibTransId="{E19F9F79-000A-4A46-B794-EDE9924FAADB}"/>
    <dgm:cxn modelId="{5184D083-4DA4-490B-BE88-12EBBB331BB8}" type="presOf" srcId="{A34ED91C-714F-40CD-B7F9-48CCE2953CBF}" destId="{B578D5A4-89E4-4CC0-BC02-CF5F1C8CC2F2}" srcOrd="0" destOrd="0" presId="urn:microsoft.com/office/officeart/2005/8/layout/radial5"/>
    <dgm:cxn modelId="{036DA78E-3797-4C52-B7B9-1FDF394C13AC}" type="presOf" srcId="{BB8502CD-A694-4F4B-9017-0782CBC4C450}" destId="{1846228E-F1EF-4AA5-8B76-9744B2BCE9A1}" srcOrd="0" destOrd="0" presId="urn:microsoft.com/office/officeart/2005/8/layout/radial5"/>
    <dgm:cxn modelId="{E0D40026-9754-4E24-8EEB-DECBD8BC3F30}" type="presOf" srcId="{E2DD0D75-A634-4DF2-8671-0CD7FA0B9806}" destId="{12FD34DB-05CF-40F5-AD6E-70443C117ED4}" srcOrd="0" destOrd="0" presId="urn:microsoft.com/office/officeart/2005/8/layout/radial5"/>
    <dgm:cxn modelId="{C6393B37-4D2E-40D5-BFEC-9AA51D9F518D}" type="presOf" srcId="{ECAEBD31-C4DD-4F7F-B4C4-562DBF9DFB09}" destId="{4CFF7CFB-FCBE-4909-9FD7-2D24CC73EA1E}" srcOrd="0" destOrd="0" presId="urn:microsoft.com/office/officeart/2005/8/layout/radial5"/>
    <dgm:cxn modelId="{670C9DBC-C9E3-443B-805B-8B28E31A4007}" type="presOf" srcId="{4CF40DCE-056D-4D52-A308-F9F96F731F37}" destId="{B1887CB5-CFC4-472F-A93D-C8BD60EBC542}" srcOrd="0" destOrd="0" presId="urn:microsoft.com/office/officeart/2005/8/layout/radial5"/>
    <dgm:cxn modelId="{2E367C55-A0BF-4CF4-8185-BC4CE6F446FD}" type="presOf" srcId="{4F4EA896-9730-4D60-BE86-646826CC9945}" destId="{5706C44C-C1D8-4E35-8399-AD55D1566A21}" srcOrd="1" destOrd="0" presId="urn:microsoft.com/office/officeart/2005/8/layout/radial5"/>
    <dgm:cxn modelId="{E1A20D63-431C-4223-858F-1E83BB4C5F74}" type="presOf" srcId="{56DEFDDA-32E7-4F81-9F44-528A264CF88B}" destId="{098932DF-A460-475F-B37A-5C3C59C578A7}" srcOrd="0" destOrd="0" presId="urn:microsoft.com/office/officeart/2005/8/layout/radial5"/>
    <dgm:cxn modelId="{D447E844-242A-49ED-AAC1-05A77A259382}" type="presOf" srcId="{97748FF8-84E6-41FC-9D3D-FA77410EA476}" destId="{BD6AAD18-787A-4759-9897-90BC5FEF1FDC}" srcOrd="0" destOrd="0" presId="urn:microsoft.com/office/officeart/2005/8/layout/radial5"/>
    <dgm:cxn modelId="{40213300-C85E-42E4-9989-821CF1C2041C}" type="presOf" srcId="{801DB80C-5F80-450F-94A2-52A9C77F63F9}" destId="{067C6FFA-2329-46AB-97F6-3C81596E4C96}" srcOrd="1" destOrd="0" presId="urn:microsoft.com/office/officeart/2005/8/layout/radial5"/>
    <dgm:cxn modelId="{103D08C3-738B-4FA8-BCE8-0D9E6B307CD9}" type="presParOf" srcId="{12FD34DB-05CF-40F5-AD6E-70443C117ED4}" destId="{28BDEC88-986E-4C38-B0C8-C3DF058A98EB}" srcOrd="0" destOrd="0" presId="urn:microsoft.com/office/officeart/2005/8/layout/radial5"/>
    <dgm:cxn modelId="{3A4CC100-79B5-4553-9EA3-33D50986E794}" type="presParOf" srcId="{12FD34DB-05CF-40F5-AD6E-70443C117ED4}" destId="{E2EE748F-FE95-49A0-8692-4B28EBCBCC3A}" srcOrd="1" destOrd="0" presId="urn:microsoft.com/office/officeart/2005/8/layout/radial5"/>
    <dgm:cxn modelId="{F8117910-DCF5-4AE2-AD4B-C32554137DD6}" type="presParOf" srcId="{E2EE748F-FE95-49A0-8692-4B28EBCBCC3A}" destId="{9F92CAFA-AE3B-451B-8E21-30D310CDB64F}" srcOrd="0" destOrd="0" presId="urn:microsoft.com/office/officeart/2005/8/layout/radial5"/>
    <dgm:cxn modelId="{26A3EEDB-C34E-4C35-8095-4A19B9CD3F75}" type="presParOf" srcId="{12FD34DB-05CF-40F5-AD6E-70443C117ED4}" destId="{2DAE1F56-036A-42F2-9B3F-F7E9C73294EE}" srcOrd="2" destOrd="0" presId="urn:microsoft.com/office/officeart/2005/8/layout/radial5"/>
    <dgm:cxn modelId="{593596F7-D9C9-47F7-A084-3898569CD117}" type="presParOf" srcId="{12FD34DB-05CF-40F5-AD6E-70443C117ED4}" destId="{BD6AAD18-787A-4759-9897-90BC5FEF1FDC}" srcOrd="3" destOrd="0" presId="urn:microsoft.com/office/officeart/2005/8/layout/radial5"/>
    <dgm:cxn modelId="{B9927524-4340-4784-B1DB-6083E588407A}" type="presParOf" srcId="{BD6AAD18-787A-4759-9897-90BC5FEF1FDC}" destId="{7BBB834F-8D5A-4ACB-A005-C5680E378019}" srcOrd="0" destOrd="0" presId="urn:microsoft.com/office/officeart/2005/8/layout/radial5"/>
    <dgm:cxn modelId="{32F15325-5BB7-4E89-965D-8DB2310B5AF9}" type="presParOf" srcId="{12FD34DB-05CF-40F5-AD6E-70443C117ED4}" destId="{D89A357A-F06A-444A-BA3F-6F0DDEE4D484}" srcOrd="4" destOrd="0" presId="urn:microsoft.com/office/officeart/2005/8/layout/radial5"/>
    <dgm:cxn modelId="{6131FC87-113E-4393-B72F-6F8385C12652}" type="presParOf" srcId="{12FD34DB-05CF-40F5-AD6E-70443C117ED4}" destId="{7F716607-9C2E-474E-81A2-F79AC88F6812}" srcOrd="5" destOrd="0" presId="urn:microsoft.com/office/officeart/2005/8/layout/radial5"/>
    <dgm:cxn modelId="{10BC2212-1BA1-4C73-A9CD-C6773852795A}" type="presParOf" srcId="{7F716607-9C2E-474E-81A2-F79AC88F6812}" destId="{5706C44C-C1D8-4E35-8399-AD55D1566A21}" srcOrd="0" destOrd="0" presId="urn:microsoft.com/office/officeart/2005/8/layout/radial5"/>
    <dgm:cxn modelId="{DCA5EDF1-EDAC-4C26-9452-5C3C78FE508A}" type="presParOf" srcId="{12FD34DB-05CF-40F5-AD6E-70443C117ED4}" destId="{1846228E-F1EF-4AA5-8B76-9744B2BCE9A1}" srcOrd="6" destOrd="0" presId="urn:microsoft.com/office/officeart/2005/8/layout/radial5"/>
    <dgm:cxn modelId="{7525B666-508E-448A-AA03-F58986C25A70}" type="presParOf" srcId="{12FD34DB-05CF-40F5-AD6E-70443C117ED4}" destId="{B1887CB5-CFC4-472F-A93D-C8BD60EBC542}" srcOrd="7" destOrd="0" presId="urn:microsoft.com/office/officeart/2005/8/layout/radial5"/>
    <dgm:cxn modelId="{0EC1C393-09BA-430D-8AA2-EEF6EE71DD84}" type="presParOf" srcId="{B1887CB5-CFC4-472F-A93D-C8BD60EBC542}" destId="{5EE46163-0ADC-4C8A-998A-4F5ACE249CC3}" srcOrd="0" destOrd="0" presId="urn:microsoft.com/office/officeart/2005/8/layout/radial5"/>
    <dgm:cxn modelId="{A4E43BDF-8122-4103-97AF-5B0563231C2D}" type="presParOf" srcId="{12FD34DB-05CF-40F5-AD6E-70443C117ED4}" destId="{28DB0DDD-0E4F-401F-92E0-FC91489AA291}" srcOrd="8" destOrd="0" presId="urn:microsoft.com/office/officeart/2005/8/layout/radial5"/>
    <dgm:cxn modelId="{A5747FBA-B152-4A1B-BF0F-8F1F03EC4CA0}" type="presParOf" srcId="{12FD34DB-05CF-40F5-AD6E-70443C117ED4}" destId="{EF8D376A-C8AE-48EE-A646-F1B3EB4A4C16}" srcOrd="9" destOrd="0" presId="urn:microsoft.com/office/officeart/2005/8/layout/radial5"/>
    <dgm:cxn modelId="{B69ED258-A268-475A-B5AA-900A2C00DAB0}" type="presParOf" srcId="{EF8D376A-C8AE-48EE-A646-F1B3EB4A4C16}" destId="{038D5D87-0036-4068-A7A4-6C51ADF8A052}" srcOrd="0" destOrd="0" presId="urn:microsoft.com/office/officeart/2005/8/layout/radial5"/>
    <dgm:cxn modelId="{B1198D5A-2310-4CDC-AADA-3DCE091BB0D0}" type="presParOf" srcId="{12FD34DB-05CF-40F5-AD6E-70443C117ED4}" destId="{098932DF-A460-475F-B37A-5C3C59C578A7}" srcOrd="10" destOrd="0" presId="urn:microsoft.com/office/officeart/2005/8/layout/radial5"/>
    <dgm:cxn modelId="{8D0C71AD-3D3A-4EC9-91C6-FA49193570C6}" type="presParOf" srcId="{12FD34DB-05CF-40F5-AD6E-70443C117ED4}" destId="{A5250A71-99D8-40F6-B851-4BE6248E9DE5}" srcOrd="11" destOrd="0" presId="urn:microsoft.com/office/officeart/2005/8/layout/radial5"/>
    <dgm:cxn modelId="{59A15CB3-692C-4B1B-A49E-D3BF5BA8467A}" type="presParOf" srcId="{A5250A71-99D8-40F6-B851-4BE6248E9DE5}" destId="{067C6FFA-2329-46AB-97F6-3C81596E4C96}" srcOrd="0" destOrd="0" presId="urn:microsoft.com/office/officeart/2005/8/layout/radial5"/>
    <dgm:cxn modelId="{3702271D-72B0-42F5-A75F-E109328737B0}" type="presParOf" srcId="{12FD34DB-05CF-40F5-AD6E-70443C117ED4}" destId="{4CFF7CFB-FCBE-4909-9FD7-2D24CC73EA1E}" srcOrd="12" destOrd="0" presId="urn:microsoft.com/office/officeart/2005/8/layout/radial5"/>
    <dgm:cxn modelId="{DA7385F1-CBCF-4BB7-8206-0B4574809F55}" type="presParOf" srcId="{12FD34DB-05CF-40F5-AD6E-70443C117ED4}" destId="{746B65AD-B6BF-4554-9076-8A881B022C83}" srcOrd="13" destOrd="0" presId="urn:microsoft.com/office/officeart/2005/8/layout/radial5"/>
    <dgm:cxn modelId="{E37AD54C-2F75-4A07-B0EF-46155EB3F373}" type="presParOf" srcId="{746B65AD-B6BF-4554-9076-8A881B022C83}" destId="{39D29989-3DD7-4478-97D5-368C1FC25121}" srcOrd="0" destOrd="0" presId="urn:microsoft.com/office/officeart/2005/8/layout/radial5"/>
    <dgm:cxn modelId="{3D488E14-949C-4E99-A06D-D9A186B1E591}" type="presParOf" srcId="{12FD34DB-05CF-40F5-AD6E-70443C117ED4}" destId="{47DD7F39-0F38-42BB-A1D0-575C7FB4B690}" srcOrd="14" destOrd="0" presId="urn:microsoft.com/office/officeart/2005/8/layout/radial5"/>
    <dgm:cxn modelId="{595FB7D0-8F21-4951-94BC-0B08C316BCBD}" type="presParOf" srcId="{12FD34DB-05CF-40F5-AD6E-70443C117ED4}" destId="{B578D5A4-89E4-4CC0-BC02-CF5F1C8CC2F2}" srcOrd="15" destOrd="0" presId="urn:microsoft.com/office/officeart/2005/8/layout/radial5"/>
    <dgm:cxn modelId="{83FFDAA3-AA1C-41C4-A095-1E5E03BB33EB}" type="presParOf" srcId="{B578D5A4-89E4-4CC0-BC02-CF5F1C8CC2F2}" destId="{787B229D-38E0-4569-867E-CF1B89631517}" srcOrd="0" destOrd="0" presId="urn:microsoft.com/office/officeart/2005/8/layout/radial5"/>
    <dgm:cxn modelId="{487ED7FE-8854-4112-8DA0-BE0EF8F2788E}" type="presParOf" srcId="{12FD34DB-05CF-40F5-AD6E-70443C117ED4}" destId="{0AC22A40-93B5-4638-BEEA-AFC07D9F042F}" srcOrd="16" destOrd="0" presId="urn:microsoft.com/office/officeart/2005/8/layout/radial5"/>
  </dgm:cxnLst>
  <dgm:bg/>
  <dgm:whole/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FC74ED3C-3A27-439C-A598-61D9F31C9272}" type="doc">
      <dgm:prSet loTypeId="urn:microsoft.com/office/officeart/2005/8/layout/radial1" loCatId="cycl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C086905-9401-41BA-BEFD-FB67236BF603}">
      <dgm:prSet phldrT="[Текст]"/>
      <dgm:spPr/>
      <dgm:t>
        <a:bodyPr/>
        <a:lstStyle/>
        <a:p>
          <a:r>
            <a:rPr lang="ru-RU" dirty="0" smtClean="0"/>
            <a:t>Виды утопления</a:t>
          </a:r>
          <a:endParaRPr lang="ru-RU" dirty="0"/>
        </a:p>
      </dgm:t>
    </dgm:pt>
    <dgm:pt modelId="{038158A3-1D5F-4DAF-ACB2-891663B288E4}" type="parTrans" cxnId="{816BD051-080B-432B-8D07-AE31F50973EC}">
      <dgm:prSet/>
      <dgm:spPr/>
      <dgm:t>
        <a:bodyPr/>
        <a:lstStyle/>
        <a:p>
          <a:endParaRPr lang="ru-RU"/>
        </a:p>
      </dgm:t>
    </dgm:pt>
    <dgm:pt modelId="{B4A1F2CA-9658-4EE9-9A01-3D0D74121C16}" type="sibTrans" cxnId="{816BD051-080B-432B-8D07-AE31F50973EC}">
      <dgm:prSet/>
      <dgm:spPr/>
      <dgm:t>
        <a:bodyPr/>
        <a:lstStyle/>
        <a:p>
          <a:endParaRPr lang="ru-RU"/>
        </a:p>
      </dgm:t>
    </dgm:pt>
    <dgm:pt modelId="{EB187F72-CD18-4B58-99B6-8A611EAAEC96}">
      <dgm:prSet phldrT="[Текст]" custT="1"/>
      <dgm:spPr/>
      <dgm:t>
        <a:bodyPr/>
        <a:lstStyle/>
        <a:p>
          <a:r>
            <a:rPr lang="ru-RU" sz="2400" dirty="0" smtClean="0"/>
            <a:t>Истинное</a:t>
          </a:r>
          <a:endParaRPr lang="ru-RU" sz="2400" dirty="0"/>
        </a:p>
      </dgm:t>
    </dgm:pt>
    <dgm:pt modelId="{93104F9A-C0DD-4CE3-926A-14F0627AD39B}" type="parTrans" cxnId="{6966C4BC-9EF5-47B3-93C6-AD91A1312290}">
      <dgm:prSet/>
      <dgm:spPr/>
      <dgm:t>
        <a:bodyPr/>
        <a:lstStyle/>
        <a:p>
          <a:endParaRPr lang="ru-RU"/>
        </a:p>
      </dgm:t>
    </dgm:pt>
    <dgm:pt modelId="{B6A5657D-D91A-4ED0-A6AF-FD8ADE38DDFA}" type="sibTrans" cxnId="{6966C4BC-9EF5-47B3-93C6-AD91A1312290}">
      <dgm:prSet/>
      <dgm:spPr/>
      <dgm:t>
        <a:bodyPr/>
        <a:lstStyle/>
        <a:p>
          <a:endParaRPr lang="ru-RU"/>
        </a:p>
      </dgm:t>
    </dgm:pt>
    <dgm:pt modelId="{38F2F3C4-6CC6-4306-ADC8-B56484F4FA8D}">
      <dgm:prSet phldrT="[Текст]" custT="1"/>
      <dgm:spPr/>
      <dgm:t>
        <a:bodyPr/>
        <a:lstStyle/>
        <a:p>
          <a:r>
            <a:rPr lang="ru-RU" sz="2000" dirty="0" err="1" smtClean="0"/>
            <a:t>Синкопальное</a:t>
          </a:r>
          <a:r>
            <a:rPr lang="ru-RU" sz="2000" dirty="0" smtClean="0"/>
            <a:t> </a:t>
          </a:r>
          <a:endParaRPr lang="ru-RU" sz="2000" dirty="0"/>
        </a:p>
      </dgm:t>
    </dgm:pt>
    <dgm:pt modelId="{CC0A9CB4-8688-4672-9DD3-85EB487CBC3F}" type="parTrans" cxnId="{7AE128F2-9323-4A06-A598-8C720B608472}">
      <dgm:prSet/>
      <dgm:spPr/>
      <dgm:t>
        <a:bodyPr/>
        <a:lstStyle/>
        <a:p>
          <a:endParaRPr lang="ru-RU"/>
        </a:p>
      </dgm:t>
    </dgm:pt>
    <dgm:pt modelId="{6A63BA33-08FA-4D8E-B875-D1BDE2D37076}" type="sibTrans" cxnId="{7AE128F2-9323-4A06-A598-8C720B608472}">
      <dgm:prSet/>
      <dgm:spPr/>
      <dgm:t>
        <a:bodyPr/>
        <a:lstStyle/>
        <a:p>
          <a:endParaRPr lang="ru-RU"/>
        </a:p>
      </dgm:t>
    </dgm:pt>
    <dgm:pt modelId="{2A4CF376-4EC7-44E7-852D-855E30550EBD}">
      <dgm:prSet phldrT="[Текст]" custT="1"/>
      <dgm:spPr/>
      <dgm:t>
        <a:bodyPr/>
        <a:lstStyle/>
        <a:p>
          <a:r>
            <a:rPr lang="ru-RU" sz="2400" dirty="0" smtClean="0"/>
            <a:t>Сухое</a:t>
          </a:r>
          <a:r>
            <a:rPr lang="ru-RU" sz="1700" dirty="0" smtClean="0"/>
            <a:t> </a:t>
          </a:r>
          <a:endParaRPr lang="ru-RU" sz="1700" dirty="0"/>
        </a:p>
      </dgm:t>
    </dgm:pt>
    <dgm:pt modelId="{7545F5B0-6082-4225-9F3C-1F1FA05438AB}" type="parTrans" cxnId="{31AA8A1C-1917-4F88-AA6D-9BB7D1998805}">
      <dgm:prSet/>
      <dgm:spPr/>
      <dgm:t>
        <a:bodyPr/>
        <a:lstStyle/>
        <a:p>
          <a:endParaRPr lang="ru-RU"/>
        </a:p>
      </dgm:t>
    </dgm:pt>
    <dgm:pt modelId="{34D52468-60D8-44A4-B526-56ABBE7364C6}" type="sibTrans" cxnId="{31AA8A1C-1917-4F88-AA6D-9BB7D1998805}">
      <dgm:prSet/>
      <dgm:spPr/>
      <dgm:t>
        <a:bodyPr/>
        <a:lstStyle/>
        <a:p>
          <a:endParaRPr lang="ru-RU"/>
        </a:p>
      </dgm:t>
    </dgm:pt>
    <dgm:pt modelId="{38170CEA-3B9F-4474-B01E-AF70FA1DE2AD}" type="pres">
      <dgm:prSet presAssocID="{FC74ED3C-3A27-439C-A598-61D9F31C9272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5C6A159-15A4-493B-B43A-C22CA75812BE}" type="pres">
      <dgm:prSet presAssocID="{0C086905-9401-41BA-BEFD-FB67236BF603}" presName="centerShape" presStyleLbl="node0" presStyleIdx="0" presStyleCnt="1"/>
      <dgm:spPr/>
      <dgm:t>
        <a:bodyPr/>
        <a:lstStyle/>
        <a:p>
          <a:endParaRPr lang="ru-RU"/>
        </a:p>
      </dgm:t>
    </dgm:pt>
    <dgm:pt modelId="{21BABFE3-588D-4731-A9EC-8D6CA9B27FF9}" type="pres">
      <dgm:prSet presAssocID="{93104F9A-C0DD-4CE3-926A-14F0627AD39B}" presName="Name9" presStyleLbl="parChTrans1D2" presStyleIdx="0" presStyleCnt="3"/>
      <dgm:spPr/>
      <dgm:t>
        <a:bodyPr/>
        <a:lstStyle/>
        <a:p>
          <a:endParaRPr lang="ru-RU"/>
        </a:p>
      </dgm:t>
    </dgm:pt>
    <dgm:pt modelId="{AF5917BC-65A2-4616-BC01-CFE01DEA905D}" type="pres">
      <dgm:prSet presAssocID="{93104F9A-C0DD-4CE3-926A-14F0627AD39B}" presName="connTx" presStyleLbl="parChTrans1D2" presStyleIdx="0" presStyleCnt="3"/>
      <dgm:spPr/>
      <dgm:t>
        <a:bodyPr/>
        <a:lstStyle/>
        <a:p>
          <a:endParaRPr lang="ru-RU"/>
        </a:p>
      </dgm:t>
    </dgm:pt>
    <dgm:pt modelId="{98C19426-9142-4F96-BE35-954EA75D83DA}" type="pres">
      <dgm:prSet presAssocID="{EB187F72-CD18-4B58-99B6-8A611EAAEC96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64138D-4962-48C6-AB49-BB911F5C6D48}" type="pres">
      <dgm:prSet presAssocID="{CC0A9CB4-8688-4672-9DD3-85EB487CBC3F}" presName="Name9" presStyleLbl="parChTrans1D2" presStyleIdx="1" presStyleCnt="3"/>
      <dgm:spPr/>
      <dgm:t>
        <a:bodyPr/>
        <a:lstStyle/>
        <a:p>
          <a:endParaRPr lang="ru-RU"/>
        </a:p>
      </dgm:t>
    </dgm:pt>
    <dgm:pt modelId="{D6445964-1E97-487A-9EC9-62FD17E0ECC0}" type="pres">
      <dgm:prSet presAssocID="{CC0A9CB4-8688-4672-9DD3-85EB487CBC3F}" presName="connTx" presStyleLbl="parChTrans1D2" presStyleIdx="1" presStyleCnt="3"/>
      <dgm:spPr/>
      <dgm:t>
        <a:bodyPr/>
        <a:lstStyle/>
        <a:p>
          <a:endParaRPr lang="ru-RU"/>
        </a:p>
      </dgm:t>
    </dgm:pt>
    <dgm:pt modelId="{641DB85B-714A-4275-AC2A-BAE0698CA097}" type="pres">
      <dgm:prSet presAssocID="{38F2F3C4-6CC6-4306-ADC8-B56484F4FA8D}" presName="node" presStyleLbl="node1" presStyleIdx="1" presStyleCnt="3" custScaleX="1202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8922E9-128C-45DE-A415-49FA0D09E0C8}" type="pres">
      <dgm:prSet presAssocID="{7545F5B0-6082-4225-9F3C-1F1FA05438AB}" presName="Name9" presStyleLbl="parChTrans1D2" presStyleIdx="2" presStyleCnt="3"/>
      <dgm:spPr/>
      <dgm:t>
        <a:bodyPr/>
        <a:lstStyle/>
        <a:p>
          <a:endParaRPr lang="ru-RU"/>
        </a:p>
      </dgm:t>
    </dgm:pt>
    <dgm:pt modelId="{4DC562E1-56BF-453D-95CA-B57E9AC5BB1B}" type="pres">
      <dgm:prSet presAssocID="{7545F5B0-6082-4225-9F3C-1F1FA05438AB}" presName="connTx" presStyleLbl="parChTrans1D2" presStyleIdx="2" presStyleCnt="3"/>
      <dgm:spPr/>
      <dgm:t>
        <a:bodyPr/>
        <a:lstStyle/>
        <a:p>
          <a:endParaRPr lang="ru-RU"/>
        </a:p>
      </dgm:t>
    </dgm:pt>
    <dgm:pt modelId="{249D376E-343B-4EF4-9789-7A134A57CC68}" type="pres">
      <dgm:prSet presAssocID="{2A4CF376-4EC7-44E7-852D-855E30550EBD}" presName="node" presStyleLbl="node1" presStyleIdx="2" presStyleCnt="3" custScaleX="1191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AE128F2-9323-4A06-A598-8C720B608472}" srcId="{0C086905-9401-41BA-BEFD-FB67236BF603}" destId="{38F2F3C4-6CC6-4306-ADC8-B56484F4FA8D}" srcOrd="1" destOrd="0" parTransId="{CC0A9CB4-8688-4672-9DD3-85EB487CBC3F}" sibTransId="{6A63BA33-08FA-4D8E-B875-D1BDE2D37076}"/>
    <dgm:cxn modelId="{37B15B64-55F7-4E1E-B5D4-1DDA5BA2292A}" type="presOf" srcId="{FC74ED3C-3A27-439C-A598-61D9F31C9272}" destId="{38170CEA-3B9F-4474-B01E-AF70FA1DE2AD}" srcOrd="0" destOrd="0" presId="urn:microsoft.com/office/officeart/2005/8/layout/radial1"/>
    <dgm:cxn modelId="{6F52B1C6-3A78-409B-9734-43284DE7E0E5}" type="presOf" srcId="{38F2F3C4-6CC6-4306-ADC8-B56484F4FA8D}" destId="{641DB85B-714A-4275-AC2A-BAE0698CA097}" srcOrd="0" destOrd="0" presId="urn:microsoft.com/office/officeart/2005/8/layout/radial1"/>
    <dgm:cxn modelId="{92A985BE-2759-41A0-A74F-7B4008D7F77B}" type="presOf" srcId="{0C086905-9401-41BA-BEFD-FB67236BF603}" destId="{35C6A159-15A4-493B-B43A-C22CA75812BE}" srcOrd="0" destOrd="0" presId="urn:microsoft.com/office/officeart/2005/8/layout/radial1"/>
    <dgm:cxn modelId="{0A58AD39-E0B2-446D-9ED2-28A86920521F}" type="presOf" srcId="{CC0A9CB4-8688-4672-9DD3-85EB487CBC3F}" destId="{6064138D-4962-48C6-AB49-BB911F5C6D48}" srcOrd="0" destOrd="0" presId="urn:microsoft.com/office/officeart/2005/8/layout/radial1"/>
    <dgm:cxn modelId="{31AA8A1C-1917-4F88-AA6D-9BB7D1998805}" srcId="{0C086905-9401-41BA-BEFD-FB67236BF603}" destId="{2A4CF376-4EC7-44E7-852D-855E30550EBD}" srcOrd="2" destOrd="0" parTransId="{7545F5B0-6082-4225-9F3C-1F1FA05438AB}" sibTransId="{34D52468-60D8-44A4-B526-56ABBE7364C6}"/>
    <dgm:cxn modelId="{9470C9DB-430B-4E73-9F63-A252F443A710}" type="presOf" srcId="{2A4CF376-4EC7-44E7-852D-855E30550EBD}" destId="{249D376E-343B-4EF4-9789-7A134A57CC68}" srcOrd="0" destOrd="0" presId="urn:microsoft.com/office/officeart/2005/8/layout/radial1"/>
    <dgm:cxn modelId="{ADF236DA-D6C6-4540-A875-8D6E54253C2C}" type="presOf" srcId="{7545F5B0-6082-4225-9F3C-1F1FA05438AB}" destId="{918922E9-128C-45DE-A415-49FA0D09E0C8}" srcOrd="0" destOrd="0" presId="urn:microsoft.com/office/officeart/2005/8/layout/radial1"/>
    <dgm:cxn modelId="{4EDE5C03-FB51-488F-BE64-9F827D13E4FE}" type="presOf" srcId="{93104F9A-C0DD-4CE3-926A-14F0627AD39B}" destId="{AF5917BC-65A2-4616-BC01-CFE01DEA905D}" srcOrd="1" destOrd="0" presId="urn:microsoft.com/office/officeart/2005/8/layout/radial1"/>
    <dgm:cxn modelId="{BE2D5C88-51F2-4C22-B00A-B7D93FE37E6B}" type="presOf" srcId="{CC0A9CB4-8688-4672-9DD3-85EB487CBC3F}" destId="{D6445964-1E97-487A-9EC9-62FD17E0ECC0}" srcOrd="1" destOrd="0" presId="urn:microsoft.com/office/officeart/2005/8/layout/radial1"/>
    <dgm:cxn modelId="{FBF0E1E0-162D-4AFA-871A-B2A4A21D8356}" type="presOf" srcId="{7545F5B0-6082-4225-9F3C-1F1FA05438AB}" destId="{4DC562E1-56BF-453D-95CA-B57E9AC5BB1B}" srcOrd="1" destOrd="0" presId="urn:microsoft.com/office/officeart/2005/8/layout/radial1"/>
    <dgm:cxn modelId="{077788BD-2377-4564-93BC-68FE3CFED9F3}" type="presOf" srcId="{EB187F72-CD18-4B58-99B6-8A611EAAEC96}" destId="{98C19426-9142-4F96-BE35-954EA75D83DA}" srcOrd="0" destOrd="0" presId="urn:microsoft.com/office/officeart/2005/8/layout/radial1"/>
    <dgm:cxn modelId="{8E0A5981-6EC8-4658-B381-DD53D3FE5479}" type="presOf" srcId="{93104F9A-C0DD-4CE3-926A-14F0627AD39B}" destId="{21BABFE3-588D-4731-A9EC-8D6CA9B27FF9}" srcOrd="0" destOrd="0" presId="urn:microsoft.com/office/officeart/2005/8/layout/radial1"/>
    <dgm:cxn modelId="{6966C4BC-9EF5-47B3-93C6-AD91A1312290}" srcId="{0C086905-9401-41BA-BEFD-FB67236BF603}" destId="{EB187F72-CD18-4B58-99B6-8A611EAAEC96}" srcOrd="0" destOrd="0" parTransId="{93104F9A-C0DD-4CE3-926A-14F0627AD39B}" sibTransId="{B6A5657D-D91A-4ED0-A6AF-FD8ADE38DDFA}"/>
    <dgm:cxn modelId="{816BD051-080B-432B-8D07-AE31F50973EC}" srcId="{FC74ED3C-3A27-439C-A598-61D9F31C9272}" destId="{0C086905-9401-41BA-BEFD-FB67236BF603}" srcOrd="0" destOrd="0" parTransId="{038158A3-1D5F-4DAF-ACB2-891663B288E4}" sibTransId="{B4A1F2CA-9658-4EE9-9A01-3D0D74121C16}"/>
    <dgm:cxn modelId="{C95AE826-FCDE-4DA2-8EBE-C2440B848829}" type="presParOf" srcId="{38170CEA-3B9F-4474-B01E-AF70FA1DE2AD}" destId="{35C6A159-15A4-493B-B43A-C22CA75812BE}" srcOrd="0" destOrd="0" presId="urn:microsoft.com/office/officeart/2005/8/layout/radial1"/>
    <dgm:cxn modelId="{4CC0F137-AF26-4E40-B1E0-3BFEE6F89980}" type="presParOf" srcId="{38170CEA-3B9F-4474-B01E-AF70FA1DE2AD}" destId="{21BABFE3-588D-4731-A9EC-8D6CA9B27FF9}" srcOrd="1" destOrd="0" presId="urn:microsoft.com/office/officeart/2005/8/layout/radial1"/>
    <dgm:cxn modelId="{84E74846-BA1C-4A1D-935C-732967F3D54D}" type="presParOf" srcId="{21BABFE3-588D-4731-A9EC-8D6CA9B27FF9}" destId="{AF5917BC-65A2-4616-BC01-CFE01DEA905D}" srcOrd="0" destOrd="0" presId="urn:microsoft.com/office/officeart/2005/8/layout/radial1"/>
    <dgm:cxn modelId="{2A1EB02F-90A3-401D-8E39-D63D97D7C32F}" type="presParOf" srcId="{38170CEA-3B9F-4474-B01E-AF70FA1DE2AD}" destId="{98C19426-9142-4F96-BE35-954EA75D83DA}" srcOrd="2" destOrd="0" presId="urn:microsoft.com/office/officeart/2005/8/layout/radial1"/>
    <dgm:cxn modelId="{355B4BE9-31D6-46C7-AA3B-83324324D446}" type="presParOf" srcId="{38170CEA-3B9F-4474-B01E-AF70FA1DE2AD}" destId="{6064138D-4962-48C6-AB49-BB911F5C6D48}" srcOrd="3" destOrd="0" presId="urn:microsoft.com/office/officeart/2005/8/layout/radial1"/>
    <dgm:cxn modelId="{993FD942-14E2-4C3E-A952-09103D3AA6F3}" type="presParOf" srcId="{6064138D-4962-48C6-AB49-BB911F5C6D48}" destId="{D6445964-1E97-487A-9EC9-62FD17E0ECC0}" srcOrd="0" destOrd="0" presId="urn:microsoft.com/office/officeart/2005/8/layout/radial1"/>
    <dgm:cxn modelId="{B93DFF94-26C1-4822-8CBA-5E46EE07057A}" type="presParOf" srcId="{38170CEA-3B9F-4474-B01E-AF70FA1DE2AD}" destId="{641DB85B-714A-4275-AC2A-BAE0698CA097}" srcOrd="4" destOrd="0" presId="urn:microsoft.com/office/officeart/2005/8/layout/radial1"/>
    <dgm:cxn modelId="{BF7081D5-DD9E-4E7F-AC3B-CC6EC47EEB61}" type="presParOf" srcId="{38170CEA-3B9F-4474-B01E-AF70FA1DE2AD}" destId="{918922E9-128C-45DE-A415-49FA0D09E0C8}" srcOrd="5" destOrd="0" presId="urn:microsoft.com/office/officeart/2005/8/layout/radial1"/>
    <dgm:cxn modelId="{D45539B3-6ABE-4364-A768-214ACEAA0893}" type="presParOf" srcId="{918922E9-128C-45DE-A415-49FA0D09E0C8}" destId="{4DC562E1-56BF-453D-95CA-B57E9AC5BB1B}" srcOrd="0" destOrd="0" presId="urn:microsoft.com/office/officeart/2005/8/layout/radial1"/>
    <dgm:cxn modelId="{E641E011-72CF-45E5-B73D-14EDC96CFCE1}" type="presParOf" srcId="{38170CEA-3B9F-4474-B01E-AF70FA1DE2AD}" destId="{249D376E-343B-4EF4-9789-7A134A57CC68}" srcOrd="6" destOrd="0" presId="urn:microsoft.com/office/officeart/2005/8/layout/radial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164460F-C013-4366-82D9-45CB9AAF9F44}" type="doc">
      <dgm:prSet loTypeId="urn:microsoft.com/office/officeart/2005/8/layout/vList6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8061880-9385-4545-992F-01D6A8E4BB33}">
      <dgm:prSet phldrT="[Текст]"/>
      <dgm:spPr/>
      <dgm:t>
        <a:bodyPr/>
        <a:lstStyle/>
        <a:p>
          <a:r>
            <a:rPr lang="ru-RU" dirty="0" smtClean="0"/>
            <a:t>Повышение температуры тела</a:t>
          </a:r>
          <a:endParaRPr lang="ru-RU" dirty="0"/>
        </a:p>
      </dgm:t>
    </dgm:pt>
    <dgm:pt modelId="{69FE381F-CEE5-4BA7-8F59-5EA778FFDF55}" type="parTrans" cxnId="{270C9C43-26B3-42A0-9311-C2F2321D2B52}">
      <dgm:prSet/>
      <dgm:spPr/>
      <dgm:t>
        <a:bodyPr/>
        <a:lstStyle/>
        <a:p>
          <a:endParaRPr lang="ru-RU"/>
        </a:p>
      </dgm:t>
    </dgm:pt>
    <dgm:pt modelId="{1608E2F9-24C8-4B3B-B5F6-11F7150DCC8C}" type="sibTrans" cxnId="{270C9C43-26B3-42A0-9311-C2F2321D2B52}">
      <dgm:prSet/>
      <dgm:spPr/>
      <dgm:t>
        <a:bodyPr/>
        <a:lstStyle/>
        <a:p>
          <a:endParaRPr lang="ru-RU"/>
        </a:p>
      </dgm:t>
    </dgm:pt>
    <dgm:pt modelId="{50853C88-6ED8-4BFF-9253-3DA7CC0E86D8}">
      <dgm:prSet phldrT="[Текст]" custT="1"/>
      <dgm:spPr/>
      <dgm:t>
        <a:bodyPr/>
        <a:lstStyle/>
        <a:p>
          <a:r>
            <a:rPr lang="ru-RU" sz="1800" dirty="0" smtClean="0"/>
            <a:t>До 40⁰С -средняя степень</a:t>
          </a:r>
          <a:endParaRPr lang="ru-RU" sz="1800" dirty="0"/>
        </a:p>
      </dgm:t>
    </dgm:pt>
    <dgm:pt modelId="{BD1300EB-BF34-40CD-A6B4-1EE414638789}" type="parTrans" cxnId="{3A4353EE-7B11-4B96-8EC6-248BB5A06C42}">
      <dgm:prSet/>
      <dgm:spPr/>
      <dgm:t>
        <a:bodyPr/>
        <a:lstStyle/>
        <a:p>
          <a:endParaRPr lang="ru-RU"/>
        </a:p>
      </dgm:t>
    </dgm:pt>
    <dgm:pt modelId="{E07C2CBA-F22A-40A6-8EBD-C0DB90945EAC}" type="sibTrans" cxnId="{3A4353EE-7B11-4B96-8EC6-248BB5A06C42}">
      <dgm:prSet/>
      <dgm:spPr/>
      <dgm:t>
        <a:bodyPr/>
        <a:lstStyle/>
        <a:p>
          <a:endParaRPr lang="ru-RU"/>
        </a:p>
      </dgm:t>
    </dgm:pt>
    <dgm:pt modelId="{348981F1-9FFE-48EE-82F6-5D1F4B103F3F}">
      <dgm:prSet phldrT="[Текст]" custT="1"/>
      <dgm:spPr/>
      <dgm:t>
        <a:bodyPr/>
        <a:lstStyle/>
        <a:p>
          <a:r>
            <a:rPr lang="ru-RU" sz="1800" dirty="0" smtClean="0"/>
            <a:t>40-41 ⁰С- тяжелая</a:t>
          </a:r>
          <a:endParaRPr lang="ru-RU" sz="1800" dirty="0"/>
        </a:p>
      </dgm:t>
    </dgm:pt>
    <dgm:pt modelId="{BFDC0145-18C8-4279-8996-ECCA445AF4C4}" type="parTrans" cxnId="{E483B3B7-BD74-44FE-BFCF-CA0B972C02AD}">
      <dgm:prSet/>
      <dgm:spPr/>
      <dgm:t>
        <a:bodyPr/>
        <a:lstStyle/>
        <a:p>
          <a:endParaRPr lang="ru-RU"/>
        </a:p>
      </dgm:t>
    </dgm:pt>
    <dgm:pt modelId="{20BD639D-2E36-4C52-A7E0-BFF87FBDE706}" type="sibTrans" cxnId="{E483B3B7-BD74-44FE-BFCF-CA0B972C02AD}">
      <dgm:prSet/>
      <dgm:spPr/>
      <dgm:t>
        <a:bodyPr/>
        <a:lstStyle/>
        <a:p>
          <a:endParaRPr lang="ru-RU"/>
        </a:p>
      </dgm:t>
    </dgm:pt>
    <dgm:pt modelId="{7EEBA124-5E31-40F7-8D34-33495F6B80DD}">
      <dgm:prSet phldrT="[Текст]"/>
      <dgm:spPr/>
      <dgm:t>
        <a:bodyPr/>
        <a:lstStyle/>
        <a:p>
          <a:r>
            <a:rPr lang="ru-RU" dirty="0" smtClean="0"/>
            <a:t>Нарушение сердечной деятельности</a:t>
          </a:r>
          <a:endParaRPr lang="ru-RU" dirty="0"/>
        </a:p>
      </dgm:t>
    </dgm:pt>
    <dgm:pt modelId="{975CB25B-0566-4290-B805-3586F590D4F5}" type="parTrans" cxnId="{97895DF3-EFD6-415E-978E-F053F02449EB}">
      <dgm:prSet/>
      <dgm:spPr/>
      <dgm:t>
        <a:bodyPr/>
        <a:lstStyle/>
        <a:p>
          <a:endParaRPr lang="ru-RU"/>
        </a:p>
      </dgm:t>
    </dgm:pt>
    <dgm:pt modelId="{13BEC410-BD5E-4CA6-AE6C-F964ADF56548}" type="sibTrans" cxnId="{97895DF3-EFD6-415E-978E-F053F02449EB}">
      <dgm:prSet/>
      <dgm:spPr/>
      <dgm:t>
        <a:bodyPr/>
        <a:lstStyle/>
        <a:p>
          <a:endParaRPr lang="ru-RU"/>
        </a:p>
      </dgm:t>
    </dgm:pt>
    <dgm:pt modelId="{39531FA5-B3FA-475F-84A7-58068ADE7181}">
      <dgm:prSet phldrT="[Текст]" custT="1"/>
      <dgm:spPr/>
      <dgm:t>
        <a:bodyPr/>
        <a:lstStyle/>
        <a:p>
          <a:r>
            <a:rPr lang="ru-RU" sz="1800" dirty="0" smtClean="0"/>
            <a:t>Изменение АД, тахикардия</a:t>
          </a:r>
          <a:endParaRPr lang="ru-RU" sz="1800" dirty="0"/>
        </a:p>
      </dgm:t>
    </dgm:pt>
    <dgm:pt modelId="{7FB16A40-A250-46C7-98EA-60A9F3DB0C3A}" type="parTrans" cxnId="{23B885FD-0467-49DF-849D-0D922EDD2BB2}">
      <dgm:prSet/>
      <dgm:spPr/>
      <dgm:t>
        <a:bodyPr/>
        <a:lstStyle/>
        <a:p>
          <a:endParaRPr lang="ru-RU"/>
        </a:p>
      </dgm:t>
    </dgm:pt>
    <dgm:pt modelId="{EBC74C62-A174-4458-BBC4-009261529BF5}" type="sibTrans" cxnId="{23B885FD-0467-49DF-849D-0D922EDD2BB2}">
      <dgm:prSet/>
      <dgm:spPr/>
      <dgm:t>
        <a:bodyPr/>
        <a:lstStyle/>
        <a:p>
          <a:endParaRPr lang="ru-RU"/>
        </a:p>
      </dgm:t>
    </dgm:pt>
    <dgm:pt modelId="{9437CF96-E1C6-48F8-A21D-0959EBCFF94D}">
      <dgm:prSet phldrT="[Текст]" custT="1"/>
      <dgm:spPr/>
      <dgm:t>
        <a:bodyPr/>
        <a:lstStyle/>
        <a:p>
          <a:r>
            <a:rPr lang="ru-RU" sz="1800" dirty="0" smtClean="0"/>
            <a:t>Свыше 41</a:t>
          </a:r>
          <a:r>
            <a:rPr lang="ru-RU" sz="1800" dirty="0" smtClean="0"/>
            <a:t>⁰С – развитие комы</a:t>
          </a:r>
          <a:endParaRPr lang="ru-RU" sz="1800" dirty="0"/>
        </a:p>
      </dgm:t>
    </dgm:pt>
    <dgm:pt modelId="{04A11848-8C0D-4910-8726-F0D132A7CB66}" type="parTrans" cxnId="{23AC03BD-391C-4936-A272-7B7BDF86D586}">
      <dgm:prSet/>
      <dgm:spPr/>
    </dgm:pt>
    <dgm:pt modelId="{959F89CD-3720-4B9F-978B-F5EA70AEB382}" type="sibTrans" cxnId="{23AC03BD-391C-4936-A272-7B7BDF86D586}">
      <dgm:prSet/>
      <dgm:spPr/>
    </dgm:pt>
    <dgm:pt modelId="{1F69B3AC-B2F4-45A3-99AF-619A05B31B3B}">
      <dgm:prSet phldrT="[Текст]" custT="1"/>
      <dgm:spPr/>
      <dgm:t>
        <a:bodyPr/>
        <a:lstStyle/>
        <a:p>
          <a:r>
            <a:rPr lang="ru-RU" sz="1800" dirty="0" smtClean="0"/>
            <a:t>Боли в сердце</a:t>
          </a:r>
          <a:endParaRPr lang="ru-RU" sz="1800" dirty="0"/>
        </a:p>
      </dgm:t>
    </dgm:pt>
    <dgm:pt modelId="{ACF25386-42D6-45A9-A5B6-6DB27AF4003A}" type="parTrans" cxnId="{849E5498-175C-4C59-972F-1685C0E5AB64}">
      <dgm:prSet/>
      <dgm:spPr/>
    </dgm:pt>
    <dgm:pt modelId="{6F21CD4F-2656-4FAC-AB7F-BBD0430F78D1}" type="sibTrans" cxnId="{849E5498-175C-4C59-972F-1685C0E5AB64}">
      <dgm:prSet/>
      <dgm:spPr/>
    </dgm:pt>
    <dgm:pt modelId="{182A8E68-7453-4690-A2A8-4DFD59A82282}">
      <dgm:prSet/>
      <dgm:spPr/>
      <dgm:t>
        <a:bodyPr/>
        <a:lstStyle/>
        <a:p>
          <a:r>
            <a:rPr lang="ru-RU" dirty="0" smtClean="0"/>
            <a:t>Нарушение дыхания </a:t>
          </a:r>
          <a:endParaRPr lang="ru-RU" dirty="0"/>
        </a:p>
      </dgm:t>
    </dgm:pt>
    <dgm:pt modelId="{74BA2D9C-07AA-4173-84D7-242F0156BE65}" type="parTrans" cxnId="{E55A29A6-FF3A-4B3C-B65A-33549F16D3CE}">
      <dgm:prSet/>
      <dgm:spPr/>
    </dgm:pt>
    <dgm:pt modelId="{F725D7C9-A7E6-4CD2-A438-0A7C26AA0B86}" type="sibTrans" cxnId="{E55A29A6-FF3A-4B3C-B65A-33549F16D3CE}">
      <dgm:prSet/>
      <dgm:spPr/>
    </dgm:pt>
    <dgm:pt modelId="{361872A9-23D1-4EB4-BB2E-AF90372F5BAB}">
      <dgm:prSet custT="1"/>
      <dgm:spPr/>
      <dgm:t>
        <a:bodyPr/>
        <a:lstStyle/>
        <a:p>
          <a:r>
            <a:rPr lang="ru-RU" sz="1800" dirty="0" smtClean="0"/>
            <a:t>Частое поверхностное</a:t>
          </a:r>
          <a:endParaRPr lang="ru-RU" sz="1800" dirty="0"/>
        </a:p>
      </dgm:t>
    </dgm:pt>
    <dgm:pt modelId="{ACDD5D1C-0951-430E-8D17-387E887B25B3}" type="parTrans" cxnId="{A88ADE75-145D-42C8-A443-BB2B25C98CE9}">
      <dgm:prSet/>
      <dgm:spPr/>
    </dgm:pt>
    <dgm:pt modelId="{1BA62214-DA20-4D4B-B268-3A56AE30953F}" type="sibTrans" cxnId="{A88ADE75-145D-42C8-A443-BB2B25C98CE9}">
      <dgm:prSet/>
      <dgm:spPr/>
    </dgm:pt>
    <dgm:pt modelId="{993EBBF3-33A2-4D06-8DF3-A68263DDFF4A}">
      <dgm:prSet/>
      <dgm:spPr/>
      <dgm:t>
        <a:bodyPr/>
        <a:lstStyle/>
        <a:p>
          <a:r>
            <a:rPr lang="ru-RU" dirty="0" smtClean="0"/>
            <a:t>Нарушения ЦНС</a:t>
          </a:r>
          <a:endParaRPr lang="ru-RU" dirty="0"/>
        </a:p>
      </dgm:t>
    </dgm:pt>
    <dgm:pt modelId="{097A3B84-B67C-46B9-B5A5-8468B4939D3E}" type="parTrans" cxnId="{EB1C0947-E1C8-4BD3-B0F6-F4A7FC490F5B}">
      <dgm:prSet/>
      <dgm:spPr/>
    </dgm:pt>
    <dgm:pt modelId="{DE5DDBC1-389C-4D6F-941A-EC3FEECB83ED}" type="sibTrans" cxnId="{EB1C0947-E1C8-4BD3-B0F6-F4A7FC490F5B}">
      <dgm:prSet/>
      <dgm:spPr/>
    </dgm:pt>
    <dgm:pt modelId="{723D8FAD-9929-4E27-AEE6-573256662328}">
      <dgm:prSet custT="1"/>
      <dgm:spPr/>
      <dgm:t>
        <a:bodyPr/>
        <a:lstStyle/>
        <a:p>
          <a:r>
            <a:rPr lang="ru-RU" sz="1800" dirty="0" smtClean="0"/>
            <a:t>Головная боль, головокружение;</a:t>
          </a:r>
          <a:endParaRPr lang="ru-RU" sz="1800" dirty="0"/>
        </a:p>
      </dgm:t>
    </dgm:pt>
    <dgm:pt modelId="{8551761D-7803-48F3-943B-7362E5ECA615}" type="parTrans" cxnId="{50505D40-E962-48D5-9D41-3EB1653B6324}">
      <dgm:prSet/>
      <dgm:spPr/>
    </dgm:pt>
    <dgm:pt modelId="{F99DF456-79FA-47D2-85FC-F91AC1E319F2}" type="sibTrans" cxnId="{50505D40-E962-48D5-9D41-3EB1653B6324}">
      <dgm:prSet/>
      <dgm:spPr/>
    </dgm:pt>
    <dgm:pt modelId="{F19A08B9-475F-4F85-BAAF-C3590F0D0709}">
      <dgm:prSet/>
      <dgm:spPr/>
      <dgm:t>
        <a:bodyPr/>
        <a:lstStyle/>
        <a:p>
          <a:endParaRPr lang="ru-RU" sz="1300" dirty="0"/>
        </a:p>
      </dgm:t>
    </dgm:pt>
    <dgm:pt modelId="{81997F3A-0E6E-4AE3-AE5A-E13EF0BF79F6}" type="parTrans" cxnId="{DA381F90-1F3E-4A7C-8A47-50562D8DB941}">
      <dgm:prSet/>
      <dgm:spPr/>
    </dgm:pt>
    <dgm:pt modelId="{1869B388-C795-4E54-82A6-3DBA127E672B}" type="sibTrans" cxnId="{DA381F90-1F3E-4A7C-8A47-50562D8DB941}">
      <dgm:prSet/>
      <dgm:spPr/>
    </dgm:pt>
    <dgm:pt modelId="{BA80AA57-07FD-48A9-9BAD-23A229359D5B}">
      <dgm:prSet custT="1"/>
      <dgm:spPr/>
      <dgm:t>
        <a:bodyPr/>
        <a:lstStyle/>
        <a:p>
          <a:r>
            <a:rPr lang="ru-RU" sz="1800" dirty="0" smtClean="0"/>
            <a:t>Затуманенное сознание, судороги, кома</a:t>
          </a:r>
          <a:endParaRPr lang="ru-RU" sz="1800" dirty="0"/>
        </a:p>
      </dgm:t>
    </dgm:pt>
    <dgm:pt modelId="{DFAFE598-3B0A-4656-959A-8FFA2FE660E3}" type="parTrans" cxnId="{CA677472-40F5-494B-A472-F29905D157D7}">
      <dgm:prSet/>
      <dgm:spPr/>
    </dgm:pt>
    <dgm:pt modelId="{C8138ED5-45F0-4FDD-8BC7-13E4112E58D1}" type="sibTrans" cxnId="{CA677472-40F5-494B-A472-F29905D157D7}">
      <dgm:prSet/>
      <dgm:spPr/>
    </dgm:pt>
    <dgm:pt modelId="{69626A46-C0B9-4160-BB84-F912A47C3C01}">
      <dgm:prSet/>
      <dgm:spPr/>
      <dgm:t>
        <a:bodyPr/>
        <a:lstStyle/>
        <a:p>
          <a:r>
            <a:rPr lang="ru-RU" dirty="0" smtClean="0"/>
            <a:t>Кожные покровы</a:t>
          </a:r>
          <a:endParaRPr lang="ru-RU" dirty="0"/>
        </a:p>
      </dgm:t>
    </dgm:pt>
    <dgm:pt modelId="{BAA85E7A-FD7E-4201-B3A1-B0061A37185B}" type="parTrans" cxnId="{DE25A2D1-7D15-44B6-B0A4-245143384AAD}">
      <dgm:prSet/>
      <dgm:spPr/>
    </dgm:pt>
    <dgm:pt modelId="{8D1E6C71-7AB1-407C-85FF-9E20563B6FAA}" type="sibTrans" cxnId="{DE25A2D1-7D15-44B6-B0A4-245143384AAD}">
      <dgm:prSet/>
      <dgm:spPr/>
    </dgm:pt>
    <dgm:pt modelId="{CA02688F-3393-43D5-9B4B-933EB9752251}">
      <dgm:prSet/>
      <dgm:spPr/>
      <dgm:t>
        <a:bodyPr/>
        <a:lstStyle/>
        <a:p>
          <a:r>
            <a:rPr lang="ru-RU" dirty="0" smtClean="0"/>
            <a:t>Сухие, горячие или прохладные и влажные</a:t>
          </a:r>
          <a:endParaRPr lang="ru-RU" dirty="0"/>
        </a:p>
      </dgm:t>
    </dgm:pt>
    <dgm:pt modelId="{76A05C28-11B7-4962-A778-851DDB9DD63B}" type="parTrans" cxnId="{601FE92D-E9BD-4BC3-B61B-86B7A9F4FBAF}">
      <dgm:prSet/>
      <dgm:spPr/>
    </dgm:pt>
    <dgm:pt modelId="{E3DB2AC0-438E-4178-9F50-78279298A6A3}" type="sibTrans" cxnId="{601FE92D-E9BD-4BC3-B61B-86B7A9F4FBAF}">
      <dgm:prSet/>
      <dgm:spPr/>
    </dgm:pt>
    <dgm:pt modelId="{FD31A169-4FA4-4C40-B18A-A6F8CDA2178D}" type="pres">
      <dgm:prSet presAssocID="{F164460F-C013-4366-82D9-45CB9AAF9F44}" presName="Name0" presStyleCnt="0">
        <dgm:presLayoutVars>
          <dgm:dir/>
          <dgm:animLvl val="lvl"/>
          <dgm:resizeHandles/>
        </dgm:presLayoutVars>
      </dgm:prSet>
      <dgm:spPr/>
    </dgm:pt>
    <dgm:pt modelId="{395D0F01-3204-4B7D-8B82-2F390058DC2E}" type="pres">
      <dgm:prSet presAssocID="{28061880-9385-4545-992F-01D6A8E4BB33}" presName="linNode" presStyleCnt="0"/>
      <dgm:spPr/>
    </dgm:pt>
    <dgm:pt modelId="{B8A4C637-3442-4FE5-BC5A-09DA798AD6EA}" type="pres">
      <dgm:prSet presAssocID="{28061880-9385-4545-992F-01D6A8E4BB33}" presName="parent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985AE2-C563-4751-AFA8-0258C1B6C234}" type="pres">
      <dgm:prSet presAssocID="{28061880-9385-4545-992F-01D6A8E4BB33}" presName="childShp" presStyleLbl="bgAccFollowNode1" presStyleIdx="0" presStyleCnt="5" custScaleY="1226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53B257-CDEE-4B22-8D2E-40F1CE657D20}" type="pres">
      <dgm:prSet presAssocID="{1608E2F9-24C8-4B3B-B5F6-11F7150DCC8C}" presName="spacing" presStyleCnt="0"/>
      <dgm:spPr/>
    </dgm:pt>
    <dgm:pt modelId="{CD6DA727-321A-47E3-B92C-1128B01B0F2E}" type="pres">
      <dgm:prSet presAssocID="{7EEBA124-5E31-40F7-8D34-33495F6B80DD}" presName="linNode" presStyleCnt="0"/>
      <dgm:spPr/>
    </dgm:pt>
    <dgm:pt modelId="{6656D7D9-74FC-44B2-A2BB-EA11CDAFEF65}" type="pres">
      <dgm:prSet presAssocID="{7EEBA124-5E31-40F7-8D34-33495F6B80DD}" presName="parentShp" presStyleLbl="node1" presStyleIdx="1" presStyleCnt="5" custLinFactNeighborX="282" custLinFactNeighborY="1120">
        <dgm:presLayoutVars>
          <dgm:bulletEnabled val="1"/>
        </dgm:presLayoutVars>
      </dgm:prSet>
      <dgm:spPr/>
    </dgm:pt>
    <dgm:pt modelId="{F9D85973-537D-400A-94BF-0A534B0FD217}" type="pres">
      <dgm:prSet presAssocID="{7EEBA124-5E31-40F7-8D34-33495F6B80DD}" presName="childShp" presStyleLbl="bgAccFollowNode1" presStyleIdx="1" presStyleCnt="5" custLinFactNeighborX="-3048" custLinFactNeighborY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6246C0-E5DA-4C4A-B98A-33A8ACBBAC32}" type="pres">
      <dgm:prSet presAssocID="{13BEC410-BD5E-4CA6-AE6C-F964ADF56548}" presName="spacing" presStyleCnt="0"/>
      <dgm:spPr/>
    </dgm:pt>
    <dgm:pt modelId="{1F13EFB4-23C8-4DAF-99A0-36F2F2CC2081}" type="pres">
      <dgm:prSet presAssocID="{182A8E68-7453-4690-A2A8-4DFD59A82282}" presName="linNode" presStyleCnt="0"/>
      <dgm:spPr/>
    </dgm:pt>
    <dgm:pt modelId="{593749CE-C092-4EB7-9A11-CEF8F96747DA}" type="pres">
      <dgm:prSet presAssocID="{182A8E68-7453-4690-A2A8-4DFD59A82282}" presName="parentShp" presStyleLbl="node1" presStyleIdx="2" presStyleCnt="5">
        <dgm:presLayoutVars>
          <dgm:bulletEnabled val="1"/>
        </dgm:presLayoutVars>
      </dgm:prSet>
      <dgm:spPr/>
    </dgm:pt>
    <dgm:pt modelId="{BC853932-8C0E-49B4-8D20-46BDE099753A}" type="pres">
      <dgm:prSet presAssocID="{182A8E68-7453-4690-A2A8-4DFD59A82282}" presName="childShp" presStyleLbl="bgAccFollowNode1" presStyleIdx="2" presStyleCnt="5">
        <dgm:presLayoutVars>
          <dgm:bulletEnabled val="1"/>
        </dgm:presLayoutVars>
      </dgm:prSet>
      <dgm:spPr/>
    </dgm:pt>
    <dgm:pt modelId="{C95BA1D6-6A0E-42D3-B8E1-47E3C07DF25A}" type="pres">
      <dgm:prSet presAssocID="{F725D7C9-A7E6-4CD2-A438-0A7C26AA0B86}" presName="spacing" presStyleCnt="0"/>
      <dgm:spPr/>
    </dgm:pt>
    <dgm:pt modelId="{684CF0FC-D261-42DE-B0C1-F3FBB1D4DD3D}" type="pres">
      <dgm:prSet presAssocID="{993EBBF3-33A2-4D06-8DF3-A68263DDFF4A}" presName="linNode" presStyleCnt="0"/>
      <dgm:spPr/>
    </dgm:pt>
    <dgm:pt modelId="{5570157A-CE41-4981-A6B2-874D01803133}" type="pres">
      <dgm:prSet presAssocID="{993EBBF3-33A2-4D06-8DF3-A68263DDFF4A}" presName="parentShp" presStyleLbl="node1" presStyleIdx="3" presStyleCnt="5">
        <dgm:presLayoutVars>
          <dgm:bulletEnabled val="1"/>
        </dgm:presLayoutVars>
      </dgm:prSet>
      <dgm:spPr/>
    </dgm:pt>
    <dgm:pt modelId="{B2429E17-5C8A-43A2-8D39-4D3F77087D55}" type="pres">
      <dgm:prSet presAssocID="{993EBBF3-33A2-4D06-8DF3-A68263DDFF4A}" presName="childShp" presStyleLbl="bg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61764C-3A75-4004-978E-D039F40F16BA}" type="pres">
      <dgm:prSet presAssocID="{DE5DDBC1-389C-4D6F-941A-EC3FEECB83ED}" presName="spacing" presStyleCnt="0"/>
      <dgm:spPr/>
    </dgm:pt>
    <dgm:pt modelId="{2D46B786-2C49-43A3-ADCF-55ABCCB5DB45}" type="pres">
      <dgm:prSet presAssocID="{69626A46-C0B9-4160-BB84-F912A47C3C01}" presName="linNode" presStyleCnt="0"/>
      <dgm:spPr/>
    </dgm:pt>
    <dgm:pt modelId="{AC87DFFA-0BEF-4DC8-9DAC-E570D910B4D9}" type="pres">
      <dgm:prSet presAssocID="{69626A46-C0B9-4160-BB84-F912A47C3C01}" presName="parent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371501-B6B6-4F06-9416-A8C25C8A3B9A}" type="pres">
      <dgm:prSet presAssocID="{69626A46-C0B9-4160-BB84-F912A47C3C01}" presName="childShp" presStyleLbl="bg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E25A2D1-7D15-44B6-B0A4-245143384AAD}" srcId="{F164460F-C013-4366-82D9-45CB9AAF9F44}" destId="{69626A46-C0B9-4160-BB84-F912A47C3C01}" srcOrd="4" destOrd="0" parTransId="{BAA85E7A-FD7E-4201-B3A1-B0061A37185B}" sibTransId="{8D1E6C71-7AB1-407C-85FF-9E20563B6FAA}"/>
    <dgm:cxn modelId="{97895DF3-EFD6-415E-978E-F053F02449EB}" srcId="{F164460F-C013-4366-82D9-45CB9AAF9F44}" destId="{7EEBA124-5E31-40F7-8D34-33495F6B80DD}" srcOrd="1" destOrd="0" parTransId="{975CB25B-0566-4290-B805-3586F590D4F5}" sibTransId="{13BEC410-BD5E-4CA6-AE6C-F964ADF56548}"/>
    <dgm:cxn modelId="{23AC03BD-391C-4936-A272-7B7BDF86D586}" srcId="{28061880-9385-4545-992F-01D6A8E4BB33}" destId="{9437CF96-E1C6-48F8-A21D-0959EBCFF94D}" srcOrd="2" destOrd="0" parTransId="{04A11848-8C0D-4910-8726-F0D132A7CB66}" sibTransId="{959F89CD-3720-4B9F-978B-F5EA70AEB382}"/>
    <dgm:cxn modelId="{9DFA9DA7-5469-4358-A7B4-5BA912891324}" type="presOf" srcId="{361872A9-23D1-4EB4-BB2E-AF90372F5BAB}" destId="{BC853932-8C0E-49B4-8D20-46BDE099753A}" srcOrd="0" destOrd="0" presId="urn:microsoft.com/office/officeart/2005/8/layout/vList6"/>
    <dgm:cxn modelId="{E483B3B7-BD74-44FE-BFCF-CA0B972C02AD}" srcId="{28061880-9385-4545-992F-01D6A8E4BB33}" destId="{348981F1-9FFE-48EE-82F6-5D1F4B103F3F}" srcOrd="1" destOrd="0" parTransId="{BFDC0145-18C8-4279-8996-ECCA445AF4C4}" sibTransId="{20BD639D-2E36-4C52-A7E0-BFF87FBDE706}"/>
    <dgm:cxn modelId="{899C64C7-0B9F-4486-A061-F83F242D64A0}" type="presOf" srcId="{993EBBF3-33A2-4D06-8DF3-A68263DDFF4A}" destId="{5570157A-CE41-4981-A6B2-874D01803133}" srcOrd="0" destOrd="0" presId="urn:microsoft.com/office/officeart/2005/8/layout/vList6"/>
    <dgm:cxn modelId="{86E822FD-EAA7-46F1-9DF0-048D05BDD6B0}" type="presOf" srcId="{BA80AA57-07FD-48A9-9BAD-23A229359D5B}" destId="{B2429E17-5C8A-43A2-8D39-4D3F77087D55}" srcOrd="0" destOrd="1" presId="urn:microsoft.com/office/officeart/2005/8/layout/vList6"/>
    <dgm:cxn modelId="{4886BB62-BCF7-438D-A963-CCB3E5A225FC}" type="presOf" srcId="{CA02688F-3393-43D5-9B4B-933EB9752251}" destId="{33371501-B6B6-4F06-9416-A8C25C8A3B9A}" srcOrd="0" destOrd="0" presId="urn:microsoft.com/office/officeart/2005/8/layout/vList6"/>
    <dgm:cxn modelId="{984FE4F9-299F-4803-837F-5F158CA7D4D3}" type="presOf" srcId="{69626A46-C0B9-4160-BB84-F912A47C3C01}" destId="{AC87DFFA-0BEF-4DC8-9DAC-E570D910B4D9}" srcOrd="0" destOrd="0" presId="urn:microsoft.com/office/officeart/2005/8/layout/vList6"/>
    <dgm:cxn modelId="{11FE9CC1-2D1F-4EC7-9AD2-7CABD565B523}" type="presOf" srcId="{9437CF96-E1C6-48F8-A21D-0959EBCFF94D}" destId="{2C985AE2-C563-4751-AFA8-0258C1B6C234}" srcOrd="0" destOrd="2" presId="urn:microsoft.com/office/officeart/2005/8/layout/vList6"/>
    <dgm:cxn modelId="{CA677472-40F5-494B-A472-F29905D157D7}" srcId="{993EBBF3-33A2-4D06-8DF3-A68263DDFF4A}" destId="{BA80AA57-07FD-48A9-9BAD-23A229359D5B}" srcOrd="1" destOrd="0" parTransId="{DFAFE598-3B0A-4656-959A-8FFA2FE660E3}" sibTransId="{C8138ED5-45F0-4FDD-8BC7-13E4112E58D1}"/>
    <dgm:cxn modelId="{F015DAA4-84DE-47EE-9A42-EEA84A11A55D}" type="presOf" srcId="{348981F1-9FFE-48EE-82F6-5D1F4B103F3F}" destId="{2C985AE2-C563-4751-AFA8-0258C1B6C234}" srcOrd="0" destOrd="1" presId="urn:microsoft.com/office/officeart/2005/8/layout/vList6"/>
    <dgm:cxn modelId="{017E6D27-3C1D-4621-B847-D2BB0759D1EA}" type="presOf" srcId="{723D8FAD-9929-4E27-AEE6-573256662328}" destId="{B2429E17-5C8A-43A2-8D39-4D3F77087D55}" srcOrd="0" destOrd="0" presId="urn:microsoft.com/office/officeart/2005/8/layout/vList6"/>
    <dgm:cxn modelId="{50505D40-E962-48D5-9D41-3EB1653B6324}" srcId="{993EBBF3-33A2-4D06-8DF3-A68263DDFF4A}" destId="{723D8FAD-9929-4E27-AEE6-573256662328}" srcOrd="0" destOrd="0" parTransId="{8551761D-7803-48F3-943B-7362E5ECA615}" sibTransId="{F99DF456-79FA-47D2-85FC-F91AC1E319F2}"/>
    <dgm:cxn modelId="{6E0A2745-5E53-44D7-8374-FC968AB55783}" type="presOf" srcId="{1F69B3AC-B2F4-45A3-99AF-619A05B31B3B}" destId="{F9D85973-537D-400A-94BF-0A534B0FD217}" srcOrd="0" destOrd="1" presId="urn:microsoft.com/office/officeart/2005/8/layout/vList6"/>
    <dgm:cxn modelId="{A88ADE75-145D-42C8-A443-BB2B25C98CE9}" srcId="{182A8E68-7453-4690-A2A8-4DFD59A82282}" destId="{361872A9-23D1-4EB4-BB2E-AF90372F5BAB}" srcOrd="0" destOrd="0" parTransId="{ACDD5D1C-0951-430E-8D17-387E887B25B3}" sibTransId="{1BA62214-DA20-4D4B-B268-3A56AE30953F}"/>
    <dgm:cxn modelId="{EB1C0947-E1C8-4BD3-B0F6-F4A7FC490F5B}" srcId="{F164460F-C013-4366-82D9-45CB9AAF9F44}" destId="{993EBBF3-33A2-4D06-8DF3-A68263DDFF4A}" srcOrd="3" destOrd="0" parTransId="{097A3B84-B67C-46B9-B5A5-8468B4939D3E}" sibTransId="{DE5DDBC1-389C-4D6F-941A-EC3FEECB83ED}"/>
    <dgm:cxn modelId="{270C9C43-26B3-42A0-9311-C2F2321D2B52}" srcId="{F164460F-C013-4366-82D9-45CB9AAF9F44}" destId="{28061880-9385-4545-992F-01D6A8E4BB33}" srcOrd="0" destOrd="0" parTransId="{69FE381F-CEE5-4BA7-8F59-5EA778FFDF55}" sibTransId="{1608E2F9-24C8-4B3B-B5F6-11F7150DCC8C}"/>
    <dgm:cxn modelId="{9C186450-1681-42BC-8EEB-74DCE461385C}" type="presOf" srcId="{182A8E68-7453-4690-A2A8-4DFD59A82282}" destId="{593749CE-C092-4EB7-9A11-CEF8F96747DA}" srcOrd="0" destOrd="0" presId="urn:microsoft.com/office/officeart/2005/8/layout/vList6"/>
    <dgm:cxn modelId="{849E5498-175C-4C59-972F-1685C0E5AB64}" srcId="{7EEBA124-5E31-40F7-8D34-33495F6B80DD}" destId="{1F69B3AC-B2F4-45A3-99AF-619A05B31B3B}" srcOrd="1" destOrd="0" parTransId="{ACF25386-42D6-45A9-A5B6-6DB27AF4003A}" sibTransId="{6F21CD4F-2656-4FAC-AB7F-BBD0430F78D1}"/>
    <dgm:cxn modelId="{55F3A8A0-26C6-4BF5-B1CD-D4285607AEB3}" type="presOf" srcId="{39531FA5-B3FA-475F-84A7-58068ADE7181}" destId="{F9D85973-537D-400A-94BF-0A534B0FD217}" srcOrd="0" destOrd="0" presId="urn:microsoft.com/office/officeart/2005/8/layout/vList6"/>
    <dgm:cxn modelId="{23B885FD-0467-49DF-849D-0D922EDD2BB2}" srcId="{7EEBA124-5E31-40F7-8D34-33495F6B80DD}" destId="{39531FA5-B3FA-475F-84A7-58068ADE7181}" srcOrd="0" destOrd="0" parTransId="{7FB16A40-A250-46C7-98EA-60A9F3DB0C3A}" sibTransId="{EBC74C62-A174-4458-BBC4-009261529BF5}"/>
    <dgm:cxn modelId="{B61FBC2B-5026-4C73-9CF9-158FA22C2643}" type="presOf" srcId="{28061880-9385-4545-992F-01D6A8E4BB33}" destId="{B8A4C637-3442-4FE5-BC5A-09DA798AD6EA}" srcOrd="0" destOrd="0" presId="urn:microsoft.com/office/officeart/2005/8/layout/vList6"/>
    <dgm:cxn modelId="{E55A29A6-FF3A-4B3C-B65A-33549F16D3CE}" srcId="{F164460F-C013-4366-82D9-45CB9AAF9F44}" destId="{182A8E68-7453-4690-A2A8-4DFD59A82282}" srcOrd="2" destOrd="0" parTransId="{74BA2D9C-07AA-4173-84D7-242F0156BE65}" sibTransId="{F725D7C9-A7E6-4CD2-A438-0A7C26AA0B86}"/>
    <dgm:cxn modelId="{AC6AFDC3-CF75-4A3C-91EF-6EB3E88C9D76}" type="presOf" srcId="{7EEBA124-5E31-40F7-8D34-33495F6B80DD}" destId="{6656D7D9-74FC-44B2-A2BB-EA11CDAFEF65}" srcOrd="0" destOrd="0" presId="urn:microsoft.com/office/officeart/2005/8/layout/vList6"/>
    <dgm:cxn modelId="{3A4353EE-7B11-4B96-8EC6-248BB5A06C42}" srcId="{28061880-9385-4545-992F-01D6A8E4BB33}" destId="{50853C88-6ED8-4BFF-9253-3DA7CC0E86D8}" srcOrd="0" destOrd="0" parTransId="{BD1300EB-BF34-40CD-A6B4-1EE414638789}" sibTransId="{E07C2CBA-F22A-40A6-8EBD-C0DB90945EAC}"/>
    <dgm:cxn modelId="{3C4E5E97-8F5E-4DA8-B13F-C6DA2679AEE9}" type="presOf" srcId="{F19A08B9-475F-4F85-BAAF-C3590F0D0709}" destId="{B2429E17-5C8A-43A2-8D39-4D3F77087D55}" srcOrd="0" destOrd="2" presId="urn:microsoft.com/office/officeart/2005/8/layout/vList6"/>
    <dgm:cxn modelId="{601FE92D-E9BD-4BC3-B61B-86B7A9F4FBAF}" srcId="{69626A46-C0B9-4160-BB84-F912A47C3C01}" destId="{CA02688F-3393-43D5-9B4B-933EB9752251}" srcOrd="0" destOrd="0" parTransId="{76A05C28-11B7-4962-A778-851DDB9DD63B}" sibTransId="{E3DB2AC0-438E-4178-9F50-78279298A6A3}"/>
    <dgm:cxn modelId="{DA381F90-1F3E-4A7C-8A47-50562D8DB941}" srcId="{993EBBF3-33A2-4D06-8DF3-A68263DDFF4A}" destId="{F19A08B9-475F-4F85-BAAF-C3590F0D0709}" srcOrd="2" destOrd="0" parTransId="{81997F3A-0E6E-4AE3-AE5A-E13EF0BF79F6}" sibTransId="{1869B388-C795-4E54-82A6-3DBA127E672B}"/>
    <dgm:cxn modelId="{E7BB1150-EC98-4716-9B29-72674A46BE6A}" type="presOf" srcId="{50853C88-6ED8-4BFF-9253-3DA7CC0E86D8}" destId="{2C985AE2-C563-4751-AFA8-0258C1B6C234}" srcOrd="0" destOrd="0" presId="urn:microsoft.com/office/officeart/2005/8/layout/vList6"/>
    <dgm:cxn modelId="{61E5138F-33D0-4C1E-A156-B5986D6F6708}" type="presOf" srcId="{F164460F-C013-4366-82D9-45CB9AAF9F44}" destId="{FD31A169-4FA4-4C40-B18A-A6F8CDA2178D}" srcOrd="0" destOrd="0" presId="urn:microsoft.com/office/officeart/2005/8/layout/vList6"/>
    <dgm:cxn modelId="{0A580142-43A9-458C-9024-A22F8965463D}" type="presParOf" srcId="{FD31A169-4FA4-4C40-B18A-A6F8CDA2178D}" destId="{395D0F01-3204-4B7D-8B82-2F390058DC2E}" srcOrd="0" destOrd="0" presId="urn:microsoft.com/office/officeart/2005/8/layout/vList6"/>
    <dgm:cxn modelId="{2219444A-5C37-4564-8D24-8C74FB44F8A3}" type="presParOf" srcId="{395D0F01-3204-4B7D-8B82-2F390058DC2E}" destId="{B8A4C637-3442-4FE5-BC5A-09DA798AD6EA}" srcOrd="0" destOrd="0" presId="urn:microsoft.com/office/officeart/2005/8/layout/vList6"/>
    <dgm:cxn modelId="{390602C1-FBCB-41D1-BD9D-281C4A7699BE}" type="presParOf" srcId="{395D0F01-3204-4B7D-8B82-2F390058DC2E}" destId="{2C985AE2-C563-4751-AFA8-0258C1B6C234}" srcOrd="1" destOrd="0" presId="urn:microsoft.com/office/officeart/2005/8/layout/vList6"/>
    <dgm:cxn modelId="{0A63C2E4-6D0E-40D3-AB90-C693B328486B}" type="presParOf" srcId="{FD31A169-4FA4-4C40-B18A-A6F8CDA2178D}" destId="{3D53B257-CDEE-4B22-8D2E-40F1CE657D20}" srcOrd="1" destOrd="0" presId="urn:microsoft.com/office/officeart/2005/8/layout/vList6"/>
    <dgm:cxn modelId="{0AF7441D-9C8F-4674-BB25-82BB78A090AD}" type="presParOf" srcId="{FD31A169-4FA4-4C40-B18A-A6F8CDA2178D}" destId="{CD6DA727-321A-47E3-B92C-1128B01B0F2E}" srcOrd="2" destOrd="0" presId="urn:microsoft.com/office/officeart/2005/8/layout/vList6"/>
    <dgm:cxn modelId="{A0BF99A5-6354-47AF-B257-CB425311D5C9}" type="presParOf" srcId="{CD6DA727-321A-47E3-B92C-1128B01B0F2E}" destId="{6656D7D9-74FC-44B2-A2BB-EA11CDAFEF65}" srcOrd="0" destOrd="0" presId="urn:microsoft.com/office/officeart/2005/8/layout/vList6"/>
    <dgm:cxn modelId="{C1793494-4647-4673-8209-895F29D444EE}" type="presParOf" srcId="{CD6DA727-321A-47E3-B92C-1128B01B0F2E}" destId="{F9D85973-537D-400A-94BF-0A534B0FD217}" srcOrd="1" destOrd="0" presId="urn:microsoft.com/office/officeart/2005/8/layout/vList6"/>
    <dgm:cxn modelId="{0821C233-214F-4949-BE5C-56EF079110F1}" type="presParOf" srcId="{FD31A169-4FA4-4C40-B18A-A6F8CDA2178D}" destId="{1B6246C0-E5DA-4C4A-B98A-33A8ACBBAC32}" srcOrd="3" destOrd="0" presId="urn:microsoft.com/office/officeart/2005/8/layout/vList6"/>
    <dgm:cxn modelId="{0E05083F-C9CB-418C-B51D-70992567ED01}" type="presParOf" srcId="{FD31A169-4FA4-4C40-B18A-A6F8CDA2178D}" destId="{1F13EFB4-23C8-4DAF-99A0-36F2F2CC2081}" srcOrd="4" destOrd="0" presId="urn:microsoft.com/office/officeart/2005/8/layout/vList6"/>
    <dgm:cxn modelId="{4835025C-0550-420C-A91A-FD1088E73E81}" type="presParOf" srcId="{1F13EFB4-23C8-4DAF-99A0-36F2F2CC2081}" destId="{593749CE-C092-4EB7-9A11-CEF8F96747DA}" srcOrd="0" destOrd="0" presId="urn:microsoft.com/office/officeart/2005/8/layout/vList6"/>
    <dgm:cxn modelId="{E3A71999-F8E0-4014-9109-D15BA891C0B6}" type="presParOf" srcId="{1F13EFB4-23C8-4DAF-99A0-36F2F2CC2081}" destId="{BC853932-8C0E-49B4-8D20-46BDE099753A}" srcOrd="1" destOrd="0" presId="urn:microsoft.com/office/officeart/2005/8/layout/vList6"/>
    <dgm:cxn modelId="{99A70829-5B80-40CF-8F82-301701F6DA61}" type="presParOf" srcId="{FD31A169-4FA4-4C40-B18A-A6F8CDA2178D}" destId="{C95BA1D6-6A0E-42D3-B8E1-47E3C07DF25A}" srcOrd="5" destOrd="0" presId="urn:microsoft.com/office/officeart/2005/8/layout/vList6"/>
    <dgm:cxn modelId="{24ED18EB-CC69-4421-8E22-1A032CF7ABBA}" type="presParOf" srcId="{FD31A169-4FA4-4C40-B18A-A6F8CDA2178D}" destId="{684CF0FC-D261-42DE-B0C1-F3FBB1D4DD3D}" srcOrd="6" destOrd="0" presId="urn:microsoft.com/office/officeart/2005/8/layout/vList6"/>
    <dgm:cxn modelId="{802FEAF0-09DC-4B2C-AC2D-A877819980A0}" type="presParOf" srcId="{684CF0FC-D261-42DE-B0C1-F3FBB1D4DD3D}" destId="{5570157A-CE41-4981-A6B2-874D01803133}" srcOrd="0" destOrd="0" presId="urn:microsoft.com/office/officeart/2005/8/layout/vList6"/>
    <dgm:cxn modelId="{B0A1092F-EEBB-4CA6-BADD-A0A60EAC1A10}" type="presParOf" srcId="{684CF0FC-D261-42DE-B0C1-F3FBB1D4DD3D}" destId="{B2429E17-5C8A-43A2-8D39-4D3F77087D55}" srcOrd="1" destOrd="0" presId="urn:microsoft.com/office/officeart/2005/8/layout/vList6"/>
    <dgm:cxn modelId="{5BF3DD3F-3349-4346-970C-77554FBB99DA}" type="presParOf" srcId="{FD31A169-4FA4-4C40-B18A-A6F8CDA2178D}" destId="{7C61764C-3A75-4004-978E-D039F40F16BA}" srcOrd="7" destOrd="0" presId="urn:microsoft.com/office/officeart/2005/8/layout/vList6"/>
    <dgm:cxn modelId="{17211883-C0E6-4381-8AF0-0A9E3F2A41C4}" type="presParOf" srcId="{FD31A169-4FA4-4C40-B18A-A6F8CDA2178D}" destId="{2D46B786-2C49-43A3-ADCF-55ABCCB5DB45}" srcOrd="8" destOrd="0" presId="urn:microsoft.com/office/officeart/2005/8/layout/vList6"/>
    <dgm:cxn modelId="{9D813916-728F-47B1-A80D-DDF793F2EC19}" type="presParOf" srcId="{2D46B786-2C49-43A3-ADCF-55ABCCB5DB45}" destId="{AC87DFFA-0BEF-4DC8-9DAC-E570D910B4D9}" srcOrd="0" destOrd="0" presId="urn:microsoft.com/office/officeart/2005/8/layout/vList6"/>
    <dgm:cxn modelId="{0AFBFF70-1F17-4D94-AB07-9AD33CAE87DC}" type="presParOf" srcId="{2D46B786-2C49-43A3-ADCF-55ABCCB5DB45}" destId="{33371501-B6B6-4F06-9416-A8C25C8A3B9A}" srcOrd="1" destOrd="0" presId="urn:microsoft.com/office/officeart/2005/8/layout/vList6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37A222B-65F6-4E97-BDCA-05CBFF06F609}" type="doc">
      <dgm:prSet loTypeId="urn:microsoft.com/office/officeart/2005/8/layout/bProcess2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B4DB314-866E-4DE0-85B7-6708902F96D2}">
      <dgm:prSet phldrT="[Текст]"/>
      <dgm:spPr/>
      <dgm:t>
        <a:bodyPr/>
        <a:lstStyle/>
        <a:p>
          <a:r>
            <a:rPr lang="ru-RU" dirty="0" smtClean="0"/>
            <a:t>Перенести в затененное помещение</a:t>
          </a:r>
          <a:endParaRPr lang="ru-RU" dirty="0"/>
        </a:p>
      </dgm:t>
    </dgm:pt>
    <dgm:pt modelId="{9EE39A02-179E-4E47-9058-A76CBE6CEDCE}" type="parTrans" cxnId="{1DC896FB-FC55-4C0F-8CEE-BCF3A47E7DA6}">
      <dgm:prSet/>
      <dgm:spPr/>
      <dgm:t>
        <a:bodyPr/>
        <a:lstStyle/>
        <a:p>
          <a:endParaRPr lang="ru-RU"/>
        </a:p>
      </dgm:t>
    </dgm:pt>
    <dgm:pt modelId="{4E4A3CE7-BA5E-4F5A-A742-CA89CFADFA2A}" type="sibTrans" cxnId="{1DC896FB-FC55-4C0F-8CEE-BCF3A47E7DA6}">
      <dgm:prSet/>
      <dgm:spPr/>
      <dgm:t>
        <a:bodyPr/>
        <a:lstStyle/>
        <a:p>
          <a:endParaRPr lang="ru-RU"/>
        </a:p>
      </dgm:t>
    </dgm:pt>
    <dgm:pt modelId="{0EF81E2B-3262-402F-B503-2516CD261A96}">
      <dgm:prSet phldrT="[Текст]" custT="1"/>
      <dgm:spPr/>
      <dgm:t>
        <a:bodyPr/>
        <a:lstStyle/>
        <a:p>
          <a:r>
            <a:rPr lang="ru-RU" sz="1800" dirty="0" smtClean="0"/>
            <a:t>Снять одежду</a:t>
          </a:r>
          <a:endParaRPr lang="ru-RU" sz="1800" dirty="0"/>
        </a:p>
      </dgm:t>
    </dgm:pt>
    <dgm:pt modelId="{524243EB-C0C1-4F39-ADDC-61FBCCDF6570}" type="parTrans" cxnId="{8376BF70-86F2-4B3B-98B6-CECE4E416105}">
      <dgm:prSet/>
      <dgm:spPr/>
      <dgm:t>
        <a:bodyPr/>
        <a:lstStyle/>
        <a:p>
          <a:endParaRPr lang="ru-RU"/>
        </a:p>
      </dgm:t>
    </dgm:pt>
    <dgm:pt modelId="{5B061606-1F0C-44A3-8B20-D33767F5C725}" type="sibTrans" cxnId="{8376BF70-86F2-4B3B-98B6-CECE4E416105}">
      <dgm:prSet/>
      <dgm:spPr/>
      <dgm:t>
        <a:bodyPr/>
        <a:lstStyle/>
        <a:p>
          <a:endParaRPr lang="ru-RU"/>
        </a:p>
      </dgm:t>
    </dgm:pt>
    <dgm:pt modelId="{B8E9BC42-5D2D-48EE-976A-4FBEB8019433}">
      <dgm:prSet phldrT="[Текст]" custT="1"/>
      <dgm:spPr/>
      <dgm:t>
        <a:bodyPr/>
        <a:lstStyle/>
        <a:p>
          <a:r>
            <a:rPr lang="ru-RU" sz="1800" dirty="0" smtClean="0"/>
            <a:t>уложить</a:t>
          </a:r>
          <a:endParaRPr lang="ru-RU" sz="1800" dirty="0"/>
        </a:p>
      </dgm:t>
    </dgm:pt>
    <dgm:pt modelId="{414C4341-DDAD-4A3C-AA72-0DA73D6ACAC4}" type="parTrans" cxnId="{E0906F6D-967D-434B-A6B6-64F6DE41DDD7}">
      <dgm:prSet/>
      <dgm:spPr/>
      <dgm:t>
        <a:bodyPr/>
        <a:lstStyle/>
        <a:p>
          <a:endParaRPr lang="ru-RU"/>
        </a:p>
      </dgm:t>
    </dgm:pt>
    <dgm:pt modelId="{1CCE1674-40CD-45F9-AD64-9724BC234B7F}" type="sibTrans" cxnId="{E0906F6D-967D-434B-A6B6-64F6DE41DDD7}">
      <dgm:prSet/>
      <dgm:spPr/>
      <dgm:t>
        <a:bodyPr/>
        <a:lstStyle/>
        <a:p>
          <a:endParaRPr lang="ru-RU"/>
        </a:p>
      </dgm:t>
    </dgm:pt>
    <dgm:pt modelId="{5D2B0D84-226D-4938-9287-913716D6C431}">
      <dgm:prSet phldrT="[Текст]" custT="1"/>
      <dgm:spPr/>
      <dgm:t>
        <a:bodyPr/>
        <a:lstStyle/>
        <a:p>
          <a:r>
            <a:rPr lang="ru-RU" sz="1600" dirty="0" smtClean="0"/>
            <a:t>Снять</a:t>
          </a:r>
          <a:r>
            <a:rPr lang="ru-RU" sz="1600" baseline="0" dirty="0" smtClean="0"/>
            <a:t> зубные протезы</a:t>
          </a:r>
          <a:endParaRPr lang="ru-RU" sz="1600" dirty="0" smtClean="0"/>
        </a:p>
      </dgm:t>
    </dgm:pt>
    <dgm:pt modelId="{7474B306-79FD-45B0-AE37-AAC5C78EF0B6}" type="parTrans" cxnId="{94266D9B-2BA7-4493-85CD-949B4CD5FF5F}">
      <dgm:prSet/>
      <dgm:spPr/>
      <dgm:t>
        <a:bodyPr/>
        <a:lstStyle/>
        <a:p>
          <a:endParaRPr lang="ru-RU"/>
        </a:p>
      </dgm:t>
    </dgm:pt>
    <dgm:pt modelId="{3720B473-5BD6-4672-801A-42AEC7E1E43A}" type="sibTrans" cxnId="{94266D9B-2BA7-4493-85CD-949B4CD5FF5F}">
      <dgm:prSet/>
      <dgm:spPr/>
      <dgm:t>
        <a:bodyPr/>
        <a:lstStyle/>
        <a:p>
          <a:endParaRPr lang="ru-RU"/>
        </a:p>
      </dgm:t>
    </dgm:pt>
    <dgm:pt modelId="{5CBA04E3-B7B7-4BF1-8B74-AEA368B21D88}">
      <dgm:prSet phldrT="[Текст]" custT="1"/>
      <dgm:spPr/>
      <dgm:t>
        <a:bodyPr/>
        <a:lstStyle/>
        <a:p>
          <a:r>
            <a:rPr lang="ru-RU" sz="1600" dirty="0" smtClean="0"/>
            <a:t>Кислород </a:t>
          </a:r>
          <a:endParaRPr lang="ru-RU" sz="1600" dirty="0"/>
        </a:p>
      </dgm:t>
    </dgm:pt>
    <dgm:pt modelId="{11961AF1-7B48-4D8B-A29B-F4EFA5151090}" type="parTrans" cxnId="{776D8881-30C5-4AE8-B458-BEF31BF49B83}">
      <dgm:prSet/>
      <dgm:spPr/>
      <dgm:t>
        <a:bodyPr/>
        <a:lstStyle/>
        <a:p>
          <a:endParaRPr lang="ru-RU"/>
        </a:p>
      </dgm:t>
    </dgm:pt>
    <dgm:pt modelId="{069AA3E0-F35C-4C26-A3D2-527148A29E1A}" type="sibTrans" cxnId="{776D8881-30C5-4AE8-B458-BEF31BF49B83}">
      <dgm:prSet/>
      <dgm:spPr/>
      <dgm:t>
        <a:bodyPr/>
        <a:lstStyle/>
        <a:p>
          <a:endParaRPr lang="ru-RU"/>
        </a:p>
      </dgm:t>
    </dgm:pt>
    <dgm:pt modelId="{6EA1F3FD-BEED-4DD1-8250-A103DB183E39}">
      <dgm:prSet phldrT="[Текст]" custT="1"/>
      <dgm:spPr/>
      <dgm:t>
        <a:bodyPr/>
        <a:lstStyle/>
        <a:p>
          <a:r>
            <a:rPr lang="ru-RU" sz="1600" dirty="0" smtClean="0"/>
            <a:t>Охлаждение</a:t>
          </a:r>
          <a:r>
            <a:rPr lang="ru-RU" sz="1600" baseline="0" dirty="0" smtClean="0"/>
            <a:t> </a:t>
          </a:r>
          <a:endParaRPr lang="ru-RU" sz="1600" dirty="0"/>
        </a:p>
      </dgm:t>
    </dgm:pt>
    <dgm:pt modelId="{C2C04A7B-D188-48EC-8598-A417B207AA36}" type="parTrans" cxnId="{D7705D35-CD3C-49E7-9D36-391AADB831E9}">
      <dgm:prSet/>
      <dgm:spPr/>
      <dgm:t>
        <a:bodyPr/>
        <a:lstStyle/>
        <a:p>
          <a:endParaRPr lang="ru-RU"/>
        </a:p>
      </dgm:t>
    </dgm:pt>
    <dgm:pt modelId="{1326D8FC-EE95-400F-82D8-9EA251B4EF0C}" type="sibTrans" cxnId="{D7705D35-CD3C-49E7-9D36-391AADB831E9}">
      <dgm:prSet/>
      <dgm:spPr/>
      <dgm:t>
        <a:bodyPr/>
        <a:lstStyle/>
        <a:p>
          <a:endParaRPr lang="ru-RU"/>
        </a:p>
      </dgm:t>
    </dgm:pt>
    <dgm:pt modelId="{7E0246E3-E930-459C-ACD6-8C07B542B00D}">
      <dgm:prSet phldrT="[Текст]" custT="1"/>
      <dgm:spPr/>
      <dgm:t>
        <a:bodyPr/>
        <a:lstStyle/>
        <a:p>
          <a:r>
            <a:rPr lang="ru-RU" sz="1600" dirty="0" smtClean="0"/>
            <a:t>Контроль температуры каждые 10 минут</a:t>
          </a:r>
          <a:endParaRPr lang="ru-RU" sz="1600" dirty="0"/>
        </a:p>
      </dgm:t>
    </dgm:pt>
    <dgm:pt modelId="{961DE9AC-668D-4AC0-BFEF-58A853B060A9}" type="parTrans" cxnId="{49D45F61-DED8-41BB-AD43-480F8A7A8551}">
      <dgm:prSet/>
      <dgm:spPr/>
      <dgm:t>
        <a:bodyPr/>
        <a:lstStyle/>
        <a:p>
          <a:endParaRPr lang="ru-RU"/>
        </a:p>
      </dgm:t>
    </dgm:pt>
    <dgm:pt modelId="{E79BF3FB-EAC4-4C6D-B645-1F20AA5BEB9E}" type="sibTrans" cxnId="{49D45F61-DED8-41BB-AD43-480F8A7A8551}">
      <dgm:prSet/>
      <dgm:spPr/>
      <dgm:t>
        <a:bodyPr/>
        <a:lstStyle/>
        <a:p>
          <a:endParaRPr lang="ru-RU"/>
        </a:p>
      </dgm:t>
    </dgm:pt>
    <dgm:pt modelId="{F4142022-8023-4D9A-A382-5A0BEA79FFC5}">
      <dgm:prSet phldrT="[Текст]" custT="1"/>
      <dgm:spPr/>
      <dgm:t>
        <a:bodyPr/>
        <a:lstStyle/>
        <a:p>
          <a:r>
            <a:rPr lang="ru-RU" sz="1600" dirty="0" smtClean="0"/>
            <a:t>Напоить </a:t>
          </a:r>
          <a:endParaRPr lang="ru-RU" sz="1600" dirty="0"/>
        </a:p>
      </dgm:t>
    </dgm:pt>
    <dgm:pt modelId="{AB8B741B-1597-4FCF-8CBC-41D309B0C23D}" type="parTrans" cxnId="{AB1609B5-D896-43D2-AA7D-F2025991A721}">
      <dgm:prSet/>
      <dgm:spPr/>
      <dgm:t>
        <a:bodyPr/>
        <a:lstStyle/>
        <a:p>
          <a:endParaRPr lang="ru-RU"/>
        </a:p>
      </dgm:t>
    </dgm:pt>
    <dgm:pt modelId="{D93B0BB1-C137-4DE5-B0F0-A73859E3F5E9}" type="sibTrans" cxnId="{AB1609B5-D896-43D2-AA7D-F2025991A721}">
      <dgm:prSet/>
      <dgm:spPr/>
      <dgm:t>
        <a:bodyPr/>
        <a:lstStyle/>
        <a:p>
          <a:endParaRPr lang="ru-RU"/>
        </a:p>
      </dgm:t>
    </dgm:pt>
    <dgm:pt modelId="{771B056F-A2A8-4592-8E1F-B4B37E8A3831}">
      <dgm:prSet phldrT="[Текст]" custT="1"/>
      <dgm:spPr/>
      <dgm:t>
        <a:bodyPr/>
        <a:lstStyle/>
        <a:p>
          <a:r>
            <a:rPr lang="ru-RU" sz="1600" dirty="0" smtClean="0"/>
            <a:t>Госпитализировать </a:t>
          </a:r>
          <a:endParaRPr lang="ru-RU" sz="1600" dirty="0"/>
        </a:p>
      </dgm:t>
    </dgm:pt>
    <dgm:pt modelId="{350DF473-8E57-462C-B486-DEBCB1BCACDC}" type="parTrans" cxnId="{CC779BB3-99B6-49BB-8DC5-A9C942D6A909}">
      <dgm:prSet/>
      <dgm:spPr/>
      <dgm:t>
        <a:bodyPr/>
        <a:lstStyle/>
        <a:p>
          <a:endParaRPr lang="ru-RU"/>
        </a:p>
      </dgm:t>
    </dgm:pt>
    <dgm:pt modelId="{37FFCAC9-319F-40B4-A342-437B9EAA0DB9}" type="sibTrans" cxnId="{CC779BB3-99B6-49BB-8DC5-A9C942D6A909}">
      <dgm:prSet/>
      <dgm:spPr/>
      <dgm:t>
        <a:bodyPr/>
        <a:lstStyle/>
        <a:p>
          <a:endParaRPr lang="ru-RU"/>
        </a:p>
      </dgm:t>
    </dgm:pt>
    <dgm:pt modelId="{7C54819C-B607-4101-86FE-C948A0CE22A2}" type="pres">
      <dgm:prSet presAssocID="{337A222B-65F6-4E97-BDCA-05CBFF06F609}" presName="diagram" presStyleCnt="0">
        <dgm:presLayoutVars>
          <dgm:dir/>
          <dgm:resizeHandles/>
        </dgm:presLayoutVars>
      </dgm:prSet>
      <dgm:spPr/>
    </dgm:pt>
    <dgm:pt modelId="{6EA81F1F-81C2-4511-AF17-E0FAEC7586CF}" type="pres">
      <dgm:prSet presAssocID="{FB4DB314-866E-4DE0-85B7-6708902F96D2}" presName="firstNode" presStyleLbl="node1" presStyleIdx="0" presStyleCnt="9" custScaleX="137355" custLinFactNeighborX="-110" custLinFactNeighborY="-6047">
        <dgm:presLayoutVars>
          <dgm:bulletEnabled val="1"/>
        </dgm:presLayoutVars>
      </dgm:prSet>
      <dgm:spPr/>
    </dgm:pt>
    <dgm:pt modelId="{A38DF61D-08F3-4265-81A4-54911E7C3536}" type="pres">
      <dgm:prSet presAssocID="{4E4A3CE7-BA5E-4F5A-A742-CA89CFADFA2A}" presName="sibTrans" presStyleLbl="sibTrans2D1" presStyleIdx="0" presStyleCnt="8"/>
      <dgm:spPr/>
    </dgm:pt>
    <dgm:pt modelId="{2DA03E70-F902-4502-837E-E14151E2414A}" type="pres">
      <dgm:prSet presAssocID="{0EF81E2B-3262-402F-B503-2516CD261A96}" presName="middleNode" presStyleCnt="0"/>
      <dgm:spPr/>
    </dgm:pt>
    <dgm:pt modelId="{F1B793B5-C06E-4D20-BB7A-1282D2BBB574}" type="pres">
      <dgm:prSet presAssocID="{0EF81E2B-3262-402F-B503-2516CD261A96}" presName="padding" presStyleLbl="node1" presStyleIdx="0" presStyleCnt="9"/>
      <dgm:spPr/>
    </dgm:pt>
    <dgm:pt modelId="{0FB7DE23-7B84-49F9-A7D3-67D3ECBF3599}" type="pres">
      <dgm:prSet presAssocID="{0EF81E2B-3262-402F-B503-2516CD261A96}" presName="shape" presStyleLbl="node1" presStyleIdx="1" presStyleCnt="9" custScaleX="145138" custScaleY="150332">
        <dgm:presLayoutVars>
          <dgm:bulletEnabled val="1"/>
        </dgm:presLayoutVars>
      </dgm:prSet>
      <dgm:spPr/>
    </dgm:pt>
    <dgm:pt modelId="{62C05D67-24BF-44F1-8373-FF7909CC8B77}" type="pres">
      <dgm:prSet presAssocID="{5B061606-1F0C-44A3-8B20-D33767F5C725}" presName="sibTrans" presStyleLbl="sibTrans2D1" presStyleIdx="1" presStyleCnt="8"/>
      <dgm:spPr/>
    </dgm:pt>
    <dgm:pt modelId="{43E35E97-CCFD-4EE7-BD0A-754EE5E2A3DB}" type="pres">
      <dgm:prSet presAssocID="{B8E9BC42-5D2D-48EE-976A-4FBEB8019433}" presName="middleNode" presStyleCnt="0"/>
      <dgm:spPr/>
    </dgm:pt>
    <dgm:pt modelId="{5F479F04-3548-4933-AA89-8E000D8C47BC}" type="pres">
      <dgm:prSet presAssocID="{B8E9BC42-5D2D-48EE-976A-4FBEB8019433}" presName="padding" presStyleLbl="node1" presStyleIdx="1" presStyleCnt="9"/>
      <dgm:spPr/>
    </dgm:pt>
    <dgm:pt modelId="{E885E424-D559-4BDD-BC56-9AA6B1E1726D}" type="pres">
      <dgm:prSet presAssocID="{B8E9BC42-5D2D-48EE-976A-4FBEB8019433}" presName="shape" presStyleLbl="node1" presStyleIdx="2" presStyleCnt="9" custScaleX="221124" custScaleY="132399">
        <dgm:presLayoutVars>
          <dgm:bulletEnabled val="1"/>
        </dgm:presLayoutVars>
      </dgm:prSet>
      <dgm:spPr/>
    </dgm:pt>
    <dgm:pt modelId="{769DF149-D134-46E9-BE91-577DFAA5808A}" type="pres">
      <dgm:prSet presAssocID="{1CCE1674-40CD-45F9-AD64-9724BC234B7F}" presName="sibTrans" presStyleLbl="sibTrans2D1" presStyleIdx="2" presStyleCnt="8"/>
      <dgm:spPr/>
    </dgm:pt>
    <dgm:pt modelId="{199CCFC5-AA45-4D52-B2F0-7CD8641B2BD7}" type="pres">
      <dgm:prSet presAssocID="{5D2B0D84-226D-4938-9287-913716D6C431}" presName="middleNode" presStyleCnt="0"/>
      <dgm:spPr/>
    </dgm:pt>
    <dgm:pt modelId="{564ECD1E-0CD8-49E5-ACC4-9324B21EC9FB}" type="pres">
      <dgm:prSet presAssocID="{5D2B0D84-226D-4938-9287-913716D6C431}" presName="padding" presStyleLbl="node1" presStyleIdx="2" presStyleCnt="9"/>
      <dgm:spPr/>
    </dgm:pt>
    <dgm:pt modelId="{A46EBBDC-98B4-46E2-94D6-63437B30EDDC}" type="pres">
      <dgm:prSet presAssocID="{5D2B0D84-226D-4938-9287-913716D6C431}" presName="shape" presStyleLbl="node1" presStyleIdx="3" presStyleCnt="9" custScaleX="210618" custScaleY="1500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86727B-1C2C-4618-BAE4-C8F8FE5CF202}" type="pres">
      <dgm:prSet presAssocID="{3720B473-5BD6-4672-801A-42AEC7E1E43A}" presName="sibTrans" presStyleLbl="sibTrans2D1" presStyleIdx="3" presStyleCnt="8"/>
      <dgm:spPr/>
    </dgm:pt>
    <dgm:pt modelId="{ABA37AD2-70FF-4DDB-B924-20B458BA569F}" type="pres">
      <dgm:prSet presAssocID="{5CBA04E3-B7B7-4BF1-8B74-AEA368B21D88}" presName="middleNode" presStyleCnt="0"/>
      <dgm:spPr/>
    </dgm:pt>
    <dgm:pt modelId="{DEAE681A-3EA9-423D-A6BD-44DF7670CF19}" type="pres">
      <dgm:prSet presAssocID="{5CBA04E3-B7B7-4BF1-8B74-AEA368B21D88}" presName="padding" presStyleLbl="node1" presStyleIdx="3" presStyleCnt="9"/>
      <dgm:spPr/>
    </dgm:pt>
    <dgm:pt modelId="{7048CE99-9ABD-4538-B1F8-9A08A523A564}" type="pres">
      <dgm:prSet presAssocID="{5CBA04E3-B7B7-4BF1-8B74-AEA368B21D88}" presName="shape" presStyleLbl="node1" presStyleIdx="4" presStyleCnt="9" custScaleX="167358" custScaleY="149417">
        <dgm:presLayoutVars>
          <dgm:bulletEnabled val="1"/>
        </dgm:presLayoutVars>
      </dgm:prSet>
      <dgm:spPr/>
    </dgm:pt>
    <dgm:pt modelId="{59D85907-C603-4DC0-AF47-E8725AD17C36}" type="pres">
      <dgm:prSet presAssocID="{069AA3E0-F35C-4C26-A3D2-527148A29E1A}" presName="sibTrans" presStyleLbl="sibTrans2D1" presStyleIdx="4" presStyleCnt="8"/>
      <dgm:spPr/>
    </dgm:pt>
    <dgm:pt modelId="{36D7D73A-4E4D-4261-8003-38EFB5289133}" type="pres">
      <dgm:prSet presAssocID="{6EA1F3FD-BEED-4DD1-8250-A103DB183E39}" presName="middleNode" presStyleCnt="0"/>
      <dgm:spPr/>
    </dgm:pt>
    <dgm:pt modelId="{5CF469E5-A7D0-426E-9985-2EA7421FBC82}" type="pres">
      <dgm:prSet presAssocID="{6EA1F3FD-BEED-4DD1-8250-A103DB183E39}" presName="padding" presStyleLbl="node1" presStyleIdx="4" presStyleCnt="9"/>
      <dgm:spPr/>
    </dgm:pt>
    <dgm:pt modelId="{44B040EC-81A6-4530-A4FB-4659C0ECF84B}" type="pres">
      <dgm:prSet presAssocID="{6EA1F3FD-BEED-4DD1-8250-A103DB183E39}" presName="shape" presStyleLbl="node1" presStyleIdx="5" presStyleCnt="9" custScaleX="218981" custScaleY="1488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2CD4AA-4E6E-4DDC-9B7D-70E72A46A49F}" type="pres">
      <dgm:prSet presAssocID="{1326D8FC-EE95-400F-82D8-9EA251B4EF0C}" presName="sibTrans" presStyleLbl="sibTrans2D1" presStyleIdx="5" presStyleCnt="8"/>
      <dgm:spPr/>
    </dgm:pt>
    <dgm:pt modelId="{1B705A01-7266-4720-A59E-09DE82C81617}" type="pres">
      <dgm:prSet presAssocID="{7E0246E3-E930-459C-ACD6-8C07B542B00D}" presName="middleNode" presStyleCnt="0"/>
      <dgm:spPr/>
    </dgm:pt>
    <dgm:pt modelId="{9523FBBD-7F0E-46D6-A649-9E901A627EEC}" type="pres">
      <dgm:prSet presAssocID="{7E0246E3-E930-459C-ACD6-8C07B542B00D}" presName="padding" presStyleLbl="node1" presStyleIdx="5" presStyleCnt="9"/>
      <dgm:spPr/>
    </dgm:pt>
    <dgm:pt modelId="{A201B39F-891B-422B-A59D-676DBD0D127F}" type="pres">
      <dgm:prSet presAssocID="{7E0246E3-E930-459C-ACD6-8C07B542B00D}" presName="shape" presStyleLbl="node1" presStyleIdx="6" presStyleCnt="9" custScaleX="232843" custScaleY="1666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420B0B-D940-4348-9311-6AE38314BA8B}" type="pres">
      <dgm:prSet presAssocID="{E79BF3FB-EAC4-4C6D-B645-1F20AA5BEB9E}" presName="sibTrans" presStyleLbl="sibTrans2D1" presStyleIdx="6" presStyleCnt="8"/>
      <dgm:spPr/>
    </dgm:pt>
    <dgm:pt modelId="{413A7484-0689-4595-B3AC-5B7CC6D23F8A}" type="pres">
      <dgm:prSet presAssocID="{F4142022-8023-4D9A-A382-5A0BEA79FFC5}" presName="middleNode" presStyleCnt="0"/>
      <dgm:spPr/>
    </dgm:pt>
    <dgm:pt modelId="{F31837E8-5895-4BBC-B6C7-48EDA972F76C}" type="pres">
      <dgm:prSet presAssocID="{F4142022-8023-4D9A-A382-5A0BEA79FFC5}" presName="padding" presStyleLbl="node1" presStyleIdx="6" presStyleCnt="9"/>
      <dgm:spPr/>
    </dgm:pt>
    <dgm:pt modelId="{A346F96D-7A71-4B16-8F37-F8D338BCBAD1}" type="pres">
      <dgm:prSet presAssocID="{F4142022-8023-4D9A-A382-5A0BEA79FFC5}" presName="shape" presStyleLbl="node1" presStyleIdx="7" presStyleCnt="9" custScaleX="160183" custScaleY="1555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0FDD16-76C0-4E11-8286-5466AC936A47}" type="pres">
      <dgm:prSet presAssocID="{D93B0BB1-C137-4DE5-B0F0-A73859E3F5E9}" presName="sibTrans" presStyleLbl="sibTrans2D1" presStyleIdx="7" presStyleCnt="8"/>
      <dgm:spPr/>
    </dgm:pt>
    <dgm:pt modelId="{CB43B12F-7BDC-48AD-B8A8-E56D8678F1B4}" type="pres">
      <dgm:prSet presAssocID="{771B056F-A2A8-4592-8E1F-B4B37E8A3831}" presName="lastNode" presStyleLbl="node1" presStyleIdx="8" presStyleCnt="9" custScaleX="222088">
        <dgm:presLayoutVars>
          <dgm:bulletEnabled val="1"/>
        </dgm:presLayoutVars>
      </dgm:prSet>
      <dgm:spPr/>
    </dgm:pt>
  </dgm:ptLst>
  <dgm:cxnLst>
    <dgm:cxn modelId="{94266D9B-2BA7-4493-85CD-949B4CD5FF5F}" srcId="{337A222B-65F6-4E97-BDCA-05CBFF06F609}" destId="{5D2B0D84-226D-4938-9287-913716D6C431}" srcOrd="3" destOrd="0" parTransId="{7474B306-79FD-45B0-AE37-AAC5C78EF0B6}" sibTransId="{3720B473-5BD6-4672-801A-42AEC7E1E43A}"/>
    <dgm:cxn modelId="{A1DC6866-E1DA-47F6-8919-64BE23D16BF0}" type="presOf" srcId="{F4142022-8023-4D9A-A382-5A0BEA79FFC5}" destId="{A346F96D-7A71-4B16-8F37-F8D338BCBAD1}" srcOrd="0" destOrd="0" presId="urn:microsoft.com/office/officeart/2005/8/layout/bProcess2"/>
    <dgm:cxn modelId="{0D21B3E8-BFF0-434D-9F31-81EE434D01D1}" type="presOf" srcId="{5CBA04E3-B7B7-4BF1-8B74-AEA368B21D88}" destId="{7048CE99-9ABD-4538-B1F8-9A08A523A564}" srcOrd="0" destOrd="0" presId="urn:microsoft.com/office/officeart/2005/8/layout/bProcess2"/>
    <dgm:cxn modelId="{783B6613-9A93-43DC-985D-D93E9F660B5A}" type="presOf" srcId="{1326D8FC-EE95-400F-82D8-9EA251B4EF0C}" destId="{F42CD4AA-4E6E-4DDC-9B7D-70E72A46A49F}" srcOrd="0" destOrd="0" presId="urn:microsoft.com/office/officeart/2005/8/layout/bProcess2"/>
    <dgm:cxn modelId="{285D93B9-50C5-45F3-8907-E85F1D67F1FC}" type="presOf" srcId="{337A222B-65F6-4E97-BDCA-05CBFF06F609}" destId="{7C54819C-B607-4101-86FE-C948A0CE22A2}" srcOrd="0" destOrd="0" presId="urn:microsoft.com/office/officeart/2005/8/layout/bProcess2"/>
    <dgm:cxn modelId="{1DC896FB-FC55-4C0F-8CEE-BCF3A47E7DA6}" srcId="{337A222B-65F6-4E97-BDCA-05CBFF06F609}" destId="{FB4DB314-866E-4DE0-85B7-6708902F96D2}" srcOrd="0" destOrd="0" parTransId="{9EE39A02-179E-4E47-9058-A76CBE6CEDCE}" sibTransId="{4E4A3CE7-BA5E-4F5A-A742-CA89CFADFA2A}"/>
    <dgm:cxn modelId="{5CE4DC4F-BD8F-41D3-AFB8-0BDEB0AA2F06}" type="presOf" srcId="{4E4A3CE7-BA5E-4F5A-A742-CA89CFADFA2A}" destId="{A38DF61D-08F3-4265-81A4-54911E7C3536}" srcOrd="0" destOrd="0" presId="urn:microsoft.com/office/officeart/2005/8/layout/bProcess2"/>
    <dgm:cxn modelId="{D7705D35-CD3C-49E7-9D36-391AADB831E9}" srcId="{337A222B-65F6-4E97-BDCA-05CBFF06F609}" destId="{6EA1F3FD-BEED-4DD1-8250-A103DB183E39}" srcOrd="5" destOrd="0" parTransId="{C2C04A7B-D188-48EC-8598-A417B207AA36}" sibTransId="{1326D8FC-EE95-400F-82D8-9EA251B4EF0C}"/>
    <dgm:cxn modelId="{AC5BB7FC-46A1-4520-B293-A18EE6E48DF0}" type="presOf" srcId="{6EA1F3FD-BEED-4DD1-8250-A103DB183E39}" destId="{44B040EC-81A6-4530-A4FB-4659C0ECF84B}" srcOrd="0" destOrd="0" presId="urn:microsoft.com/office/officeart/2005/8/layout/bProcess2"/>
    <dgm:cxn modelId="{8376BF70-86F2-4B3B-98B6-CECE4E416105}" srcId="{337A222B-65F6-4E97-BDCA-05CBFF06F609}" destId="{0EF81E2B-3262-402F-B503-2516CD261A96}" srcOrd="1" destOrd="0" parTransId="{524243EB-C0C1-4F39-ADDC-61FBCCDF6570}" sibTransId="{5B061606-1F0C-44A3-8B20-D33767F5C725}"/>
    <dgm:cxn modelId="{CC779BB3-99B6-49BB-8DC5-A9C942D6A909}" srcId="{337A222B-65F6-4E97-BDCA-05CBFF06F609}" destId="{771B056F-A2A8-4592-8E1F-B4B37E8A3831}" srcOrd="8" destOrd="0" parTransId="{350DF473-8E57-462C-B486-DEBCB1BCACDC}" sibTransId="{37FFCAC9-319F-40B4-A342-437B9EAA0DB9}"/>
    <dgm:cxn modelId="{49D45F61-DED8-41BB-AD43-480F8A7A8551}" srcId="{337A222B-65F6-4E97-BDCA-05CBFF06F609}" destId="{7E0246E3-E930-459C-ACD6-8C07B542B00D}" srcOrd="6" destOrd="0" parTransId="{961DE9AC-668D-4AC0-BFEF-58A853B060A9}" sibTransId="{E79BF3FB-EAC4-4C6D-B645-1F20AA5BEB9E}"/>
    <dgm:cxn modelId="{4EE0517E-E420-4C87-9B07-2D136E31722E}" type="presOf" srcId="{D93B0BB1-C137-4DE5-B0F0-A73859E3F5E9}" destId="{6A0FDD16-76C0-4E11-8286-5466AC936A47}" srcOrd="0" destOrd="0" presId="urn:microsoft.com/office/officeart/2005/8/layout/bProcess2"/>
    <dgm:cxn modelId="{5558146A-9BAF-410D-AC63-632226C3C641}" type="presOf" srcId="{FB4DB314-866E-4DE0-85B7-6708902F96D2}" destId="{6EA81F1F-81C2-4511-AF17-E0FAEC7586CF}" srcOrd="0" destOrd="0" presId="urn:microsoft.com/office/officeart/2005/8/layout/bProcess2"/>
    <dgm:cxn modelId="{176A4C5C-6A5E-413E-859A-F3523FBC24DC}" type="presOf" srcId="{5D2B0D84-226D-4938-9287-913716D6C431}" destId="{A46EBBDC-98B4-46E2-94D6-63437B30EDDC}" srcOrd="0" destOrd="0" presId="urn:microsoft.com/office/officeart/2005/8/layout/bProcess2"/>
    <dgm:cxn modelId="{E0906F6D-967D-434B-A6B6-64F6DE41DDD7}" srcId="{337A222B-65F6-4E97-BDCA-05CBFF06F609}" destId="{B8E9BC42-5D2D-48EE-976A-4FBEB8019433}" srcOrd="2" destOrd="0" parTransId="{414C4341-DDAD-4A3C-AA72-0DA73D6ACAC4}" sibTransId="{1CCE1674-40CD-45F9-AD64-9724BC234B7F}"/>
    <dgm:cxn modelId="{ECC7376F-EC54-42FF-B43C-88390FC5CCF5}" type="presOf" srcId="{5B061606-1F0C-44A3-8B20-D33767F5C725}" destId="{62C05D67-24BF-44F1-8373-FF7909CC8B77}" srcOrd="0" destOrd="0" presId="urn:microsoft.com/office/officeart/2005/8/layout/bProcess2"/>
    <dgm:cxn modelId="{C4954147-AF31-41C5-A4B2-D6377DDC9B6B}" type="presOf" srcId="{E79BF3FB-EAC4-4C6D-B645-1F20AA5BEB9E}" destId="{20420B0B-D940-4348-9311-6AE38314BA8B}" srcOrd="0" destOrd="0" presId="urn:microsoft.com/office/officeart/2005/8/layout/bProcess2"/>
    <dgm:cxn modelId="{AB1609B5-D896-43D2-AA7D-F2025991A721}" srcId="{337A222B-65F6-4E97-BDCA-05CBFF06F609}" destId="{F4142022-8023-4D9A-A382-5A0BEA79FFC5}" srcOrd="7" destOrd="0" parTransId="{AB8B741B-1597-4FCF-8CBC-41D309B0C23D}" sibTransId="{D93B0BB1-C137-4DE5-B0F0-A73859E3F5E9}"/>
    <dgm:cxn modelId="{785EA2FF-A085-4C68-A90F-BE67FAAA3F70}" type="presOf" srcId="{7E0246E3-E930-459C-ACD6-8C07B542B00D}" destId="{A201B39F-891B-422B-A59D-676DBD0D127F}" srcOrd="0" destOrd="0" presId="urn:microsoft.com/office/officeart/2005/8/layout/bProcess2"/>
    <dgm:cxn modelId="{12F1FAC8-319B-410E-A5A5-1716D5A3EE5D}" type="presOf" srcId="{1CCE1674-40CD-45F9-AD64-9724BC234B7F}" destId="{769DF149-D134-46E9-BE91-577DFAA5808A}" srcOrd="0" destOrd="0" presId="urn:microsoft.com/office/officeart/2005/8/layout/bProcess2"/>
    <dgm:cxn modelId="{DA43CD63-CEEE-4916-AD36-69BF3AEA3E95}" type="presOf" srcId="{3720B473-5BD6-4672-801A-42AEC7E1E43A}" destId="{4086727B-1C2C-4618-BAE4-C8F8FE5CF202}" srcOrd="0" destOrd="0" presId="urn:microsoft.com/office/officeart/2005/8/layout/bProcess2"/>
    <dgm:cxn modelId="{57A335B9-6279-4983-B28E-3550CB143BA9}" type="presOf" srcId="{771B056F-A2A8-4592-8E1F-B4B37E8A3831}" destId="{CB43B12F-7BDC-48AD-B8A8-E56D8678F1B4}" srcOrd="0" destOrd="0" presId="urn:microsoft.com/office/officeart/2005/8/layout/bProcess2"/>
    <dgm:cxn modelId="{776D8881-30C5-4AE8-B458-BEF31BF49B83}" srcId="{337A222B-65F6-4E97-BDCA-05CBFF06F609}" destId="{5CBA04E3-B7B7-4BF1-8B74-AEA368B21D88}" srcOrd="4" destOrd="0" parTransId="{11961AF1-7B48-4D8B-A29B-F4EFA5151090}" sibTransId="{069AA3E0-F35C-4C26-A3D2-527148A29E1A}"/>
    <dgm:cxn modelId="{D5F6690C-447A-407E-B2DA-B65D10F7652A}" type="presOf" srcId="{069AA3E0-F35C-4C26-A3D2-527148A29E1A}" destId="{59D85907-C603-4DC0-AF47-E8725AD17C36}" srcOrd="0" destOrd="0" presId="urn:microsoft.com/office/officeart/2005/8/layout/bProcess2"/>
    <dgm:cxn modelId="{262A70A1-6B60-435A-9AC2-90874BBEED53}" type="presOf" srcId="{B8E9BC42-5D2D-48EE-976A-4FBEB8019433}" destId="{E885E424-D559-4BDD-BC56-9AA6B1E1726D}" srcOrd="0" destOrd="0" presId="urn:microsoft.com/office/officeart/2005/8/layout/bProcess2"/>
    <dgm:cxn modelId="{E16756EF-79EF-4BBA-B225-D8735E10274D}" type="presOf" srcId="{0EF81E2B-3262-402F-B503-2516CD261A96}" destId="{0FB7DE23-7B84-49F9-A7D3-67D3ECBF3599}" srcOrd="0" destOrd="0" presId="urn:microsoft.com/office/officeart/2005/8/layout/bProcess2"/>
    <dgm:cxn modelId="{DBEA3F03-B4B4-48AD-B847-4B7A15096A8C}" type="presParOf" srcId="{7C54819C-B607-4101-86FE-C948A0CE22A2}" destId="{6EA81F1F-81C2-4511-AF17-E0FAEC7586CF}" srcOrd="0" destOrd="0" presId="urn:microsoft.com/office/officeart/2005/8/layout/bProcess2"/>
    <dgm:cxn modelId="{CBECE0B7-0510-4999-BBDE-6A44C9C1A82A}" type="presParOf" srcId="{7C54819C-B607-4101-86FE-C948A0CE22A2}" destId="{A38DF61D-08F3-4265-81A4-54911E7C3536}" srcOrd="1" destOrd="0" presId="urn:microsoft.com/office/officeart/2005/8/layout/bProcess2"/>
    <dgm:cxn modelId="{3EDAF1CF-CEE4-4FA1-A1DE-E1FE3F93B21B}" type="presParOf" srcId="{7C54819C-B607-4101-86FE-C948A0CE22A2}" destId="{2DA03E70-F902-4502-837E-E14151E2414A}" srcOrd="2" destOrd="0" presId="urn:microsoft.com/office/officeart/2005/8/layout/bProcess2"/>
    <dgm:cxn modelId="{46C0F10A-1EA3-41C0-9724-27A25CAEFCE2}" type="presParOf" srcId="{2DA03E70-F902-4502-837E-E14151E2414A}" destId="{F1B793B5-C06E-4D20-BB7A-1282D2BBB574}" srcOrd="0" destOrd="0" presId="urn:microsoft.com/office/officeart/2005/8/layout/bProcess2"/>
    <dgm:cxn modelId="{88D915C6-8F2E-42AA-BD6A-4E15A782F5C9}" type="presParOf" srcId="{2DA03E70-F902-4502-837E-E14151E2414A}" destId="{0FB7DE23-7B84-49F9-A7D3-67D3ECBF3599}" srcOrd="1" destOrd="0" presId="urn:microsoft.com/office/officeart/2005/8/layout/bProcess2"/>
    <dgm:cxn modelId="{94510FAD-350B-4C5F-8F71-31468D6B686F}" type="presParOf" srcId="{7C54819C-B607-4101-86FE-C948A0CE22A2}" destId="{62C05D67-24BF-44F1-8373-FF7909CC8B77}" srcOrd="3" destOrd="0" presId="urn:microsoft.com/office/officeart/2005/8/layout/bProcess2"/>
    <dgm:cxn modelId="{F5C8A3A2-BCB3-45DE-9363-C6EFB91C4A12}" type="presParOf" srcId="{7C54819C-B607-4101-86FE-C948A0CE22A2}" destId="{43E35E97-CCFD-4EE7-BD0A-754EE5E2A3DB}" srcOrd="4" destOrd="0" presId="urn:microsoft.com/office/officeart/2005/8/layout/bProcess2"/>
    <dgm:cxn modelId="{EA171ED8-5C9D-4659-8A89-772CA2B99260}" type="presParOf" srcId="{43E35E97-CCFD-4EE7-BD0A-754EE5E2A3DB}" destId="{5F479F04-3548-4933-AA89-8E000D8C47BC}" srcOrd="0" destOrd="0" presId="urn:microsoft.com/office/officeart/2005/8/layout/bProcess2"/>
    <dgm:cxn modelId="{E364A43C-40B2-45E6-8B58-CE54C111F6D4}" type="presParOf" srcId="{43E35E97-CCFD-4EE7-BD0A-754EE5E2A3DB}" destId="{E885E424-D559-4BDD-BC56-9AA6B1E1726D}" srcOrd="1" destOrd="0" presId="urn:microsoft.com/office/officeart/2005/8/layout/bProcess2"/>
    <dgm:cxn modelId="{C0DFD232-D147-4FB3-8DB1-D86018171C47}" type="presParOf" srcId="{7C54819C-B607-4101-86FE-C948A0CE22A2}" destId="{769DF149-D134-46E9-BE91-577DFAA5808A}" srcOrd="5" destOrd="0" presId="urn:microsoft.com/office/officeart/2005/8/layout/bProcess2"/>
    <dgm:cxn modelId="{59FAA926-55C2-49A8-B7EF-DAACDD349AC8}" type="presParOf" srcId="{7C54819C-B607-4101-86FE-C948A0CE22A2}" destId="{199CCFC5-AA45-4D52-B2F0-7CD8641B2BD7}" srcOrd="6" destOrd="0" presId="urn:microsoft.com/office/officeart/2005/8/layout/bProcess2"/>
    <dgm:cxn modelId="{6E04E859-D20F-4439-BF5C-E9E03EF38252}" type="presParOf" srcId="{199CCFC5-AA45-4D52-B2F0-7CD8641B2BD7}" destId="{564ECD1E-0CD8-49E5-ACC4-9324B21EC9FB}" srcOrd="0" destOrd="0" presId="urn:microsoft.com/office/officeart/2005/8/layout/bProcess2"/>
    <dgm:cxn modelId="{BC18E6F0-EBD5-48DF-979A-75AC003BBA40}" type="presParOf" srcId="{199CCFC5-AA45-4D52-B2F0-7CD8641B2BD7}" destId="{A46EBBDC-98B4-46E2-94D6-63437B30EDDC}" srcOrd="1" destOrd="0" presId="urn:microsoft.com/office/officeart/2005/8/layout/bProcess2"/>
    <dgm:cxn modelId="{101F915B-F0E9-48FF-965C-B6A7D3D98C44}" type="presParOf" srcId="{7C54819C-B607-4101-86FE-C948A0CE22A2}" destId="{4086727B-1C2C-4618-BAE4-C8F8FE5CF202}" srcOrd="7" destOrd="0" presId="urn:microsoft.com/office/officeart/2005/8/layout/bProcess2"/>
    <dgm:cxn modelId="{6DD4FAD2-4992-435E-8C6E-FFE4AFD0BACF}" type="presParOf" srcId="{7C54819C-B607-4101-86FE-C948A0CE22A2}" destId="{ABA37AD2-70FF-4DDB-B924-20B458BA569F}" srcOrd="8" destOrd="0" presId="urn:microsoft.com/office/officeart/2005/8/layout/bProcess2"/>
    <dgm:cxn modelId="{8DA1F337-FDFF-4135-AAD9-70BDD0D70AB6}" type="presParOf" srcId="{ABA37AD2-70FF-4DDB-B924-20B458BA569F}" destId="{DEAE681A-3EA9-423D-A6BD-44DF7670CF19}" srcOrd="0" destOrd="0" presId="urn:microsoft.com/office/officeart/2005/8/layout/bProcess2"/>
    <dgm:cxn modelId="{C658E03C-5AE3-4BFD-ABD3-C459DE92E035}" type="presParOf" srcId="{ABA37AD2-70FF-4DDB-B924-20B458BA569F}" destId="{7048CE99-9ABD-4538-B1F8-9A08A523A564}" srcOrd="1" destOrd="0" presId="urn:microsoft.com/office/officeart/2005/8/layout/bProcess2"/>
    <dgm:cxn modelId="{84D84BBF-017F-4043-8982-7EFB1C4513C0}" type="presParOf" srcId="{7C54819C-B607-4101-86FE-C948A0CE22A2}" destId="{59D85907-C603-4DC0-AF47-E8725AD17C36}" srcOrd="9" destOrd="0" presId="urn:microsoft.com/office/officeart/2005/8/layout/bProcess2"/>
    <dgm:cxn modelId="{4DFAB23A-77C8-4245-AD03-7E7A378BC2E7}" type="presParOf" srcId="{7C54819C-B607-4101-86FE-C948A0CE22A2}" destId="{36D7D73A-4E4D-4261-8003-38EFB5289133}" srcOrd="10" destOrd="0" presId="urn:microsoft.com/office/officeart/2005/8/layout/bProcess2"/>
    <dgm:cxn modelId="{EBBF9CED-03EB-4696-98FF-E0863093443A}" type="presParOf" srcId="{36D7D73A-4E4D-4261-8003-38EFB5289133}" destId="{5CF469E5-A7D0-426E-9985-2EA7421FBC82}" srcOrd="0" destOrd="0" presId="urn:microsoft.com/office/officeart/2005/8/layout/bProcess2"/>
    <dgm:cxn modelId="{81489237-060C-4755-BE0F-76BA5F9906E5}" type="presParOf" srcId="{36D7D73A-4E4D-4261-8003-38EFB5289133}" destId="{44B040EC-81A6-4530-A4FB-4659C0ECF84B}" srcOrd="1" destOrd="0" presId="urn:microsoft.com/office/officeart/2005/8/layout/bProcess2"/>
    <dgm:cxn modelId="{788033AC-1265-42DA-9EA8-A18B2207DA57}" type="presParOf" srcId="{7C54819C-B607-4101-86FE-C948A0CE22A2}" destId="{F42CD4AA-4E6E-4DDC-9B7D-70E72A46A49F}" srcOrd="11" destOrd="0" presId="urn:microsoft.com/office/officeart/2005/8/layout/bProcess2"/>
    <dgm:cxn modelId="{74361E5A-D605-4779-A79B-66DB5567592F}" type="presParOf" srcId="{7C54819C-B607-4101-86FE-C948A0CE22A2}" destId="{1B705A01-7266-4720-A59E-09DE82C81617}" srcOrd="12" destOrd="0" presId="urn:microsoft.com/office/officeart/2005/8/layout/bProcess2"/>
    <dgm:cxn modelId="{5345A90F-0F4D-47CF-B23A-9FEF5B22348F}" type="presParOf" srcId="{1B705A01-7266-4720-A59E-09DE82C81617}" destId="{9523FBBD-7F0E-46D6-A649-9E901A627EEC}" srcOrd="0" destOrd="0" presId="urn:microsoft.com/office/officeart/2005/8/layout/bProcess2"/>
    <dgm:cxn modelId="{6E707D4E-E237-4330-96C4-DE5DEB934368}" type="presParOf" srcId="{1B705A01-7266-4720-A59E-09DE82C81617}" destId="{A201B39F-891B-422B-A59D-676DBD0D127F}" srcOrd="1" destOrd="0" presId="urn:microsoft.com/office/officeart/2005/8/layout/bProcess2"/>
    <dgm:cxn modelId="{63357D83-403B-4E6E-A1B4-4C67A2587589}" type="presParOf" srcId="{7C54819C-B607-4101-86FE-C948A0CE22A2}" destId="{20420B0B-D940-4348-9311-6AE38314BA8B}" srcOrd="13" destOrd="0" presId="urn:microsoft.com/office/officeart/2005/8/layout/bProcess2"/>
    <dgm:cxn modelId="{8D441D0F-8987-4E85-992D-506A52A8089C}" type="presParOf" srcId="{7C54819C-B607-4101-86FE-C948A0CE22A2}" destId="{413A7484-0689-4595-B3AC-5B7CC6D23F8A}" srcOrd="14" destOrd="0" presId="urn:microsoft.com/office/officeart/2005/8/layout/bProcess2"/>
    <dgm:cxn modelId="{631EF196-EF60-49AA-8037-9999E5065D74}" type="presParOf" srcId="{413A7484-0689-4595-B3AC-5B7CC6D23F8A}" destId="{F31837E8-5895-4BBC-B6C7-48EDA972F76C}" srcOrd="0" destOrd="0" presId="urn:microsoft.com/office/officeart/2005/8/layout/bProcess2"/>
    <dgm:cxn modelId="{9BDA6E79-9232-4A6F-958A-E59D27E20B7A}" type="presParOf" srcId="{413A7484-0689-4595-B3AC-5B7CC6D23F8A}" destId="{A346F96D-7A71-4B16-8F37-F8D338BCBAD1}" srcOrd="1" destOrd="0" presId="urn:microsoft.com/office/officeart/2005/8/layout/bProcess2"/>
    <dgm:cxn modelId="{39B0E6E6-0FF9-44FE-B3C6-25B1BE4FD9C2}" type="presParOf" srcId="{7C54819C-B607-4101-86FE-C948A0CE22A2}" destId="{6A0FDD16-76C0-4E11-8286-5466AC936A47}" srcOrd="15" destOrd="0" presId="urn:microsoft.com/office/officeart/2005/8/layout/bProcess2"/>
    <dgm:cxn modelId="{BBA54F9D-252D-429D-A882-A09F00EA2BCC}" type="presParOf" srcId="{7C54819C-B607-4101-86FE-C948A0CE22A2}" destId="{CB43B12F-7BDC-48AD-B8A8-E56D8678F1B4}" srcOrd="16" destOrd="0" presId="urn:microsoft.com/office/officeart/2005/8/layout/bProcess2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CB3A8A4-F56D-4FFE-8B2D-9B1649DD77F3}" type="doc">
      <dgm:prSet loTypeId="urn:microsoft.com/office/officeart/2005/8/layout/vList6" loCatId="process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6DA86E5-BAE0-4982-BAD0-78CA7F573249}">
      <dgm:prSet phldrT="[Текст]"/>
      <dgm:spPr/>
      <dgm:t>
        <a:bodyPr/>
        <a:lstStyle/>
        <a:p>
          <a:r>
            <a:rPr lang="ru-RU" dirty="0" smtClean="0"/>
            <a:t>Компенсации </a:t>
          </a:r>
          <a:endParaRPr lang="ru-RU" dirty="0"/>
        </a:p>
      </dgm:t>
    </dgm:pt>
    <dgm:pt modelId="{B83BE2B3-3189-459D-B5C4-7E4F69D6589F}" type="parTrans" cxnId="{7786435C-4C00-45C0-BDAA-0DFE9A2BC916}">
      <dgm:prSet/>
      <dgm:spPr/>
      <dgm:t>
        <a:bodyPr/>
        <a:lstStyle/>
        <a:p>
          <a:endParaRPr lang="ru-RU"/>
        </a:p>
      </dgm:t>
    </dgm:pt>
    <dgm:pt modelId="{08E81FF9-5332-4EE4-9470-FC22674B2040}" type="sibTrans" cxnId="{7786435C-4C00-45C0-BDAA-0DFE9A2BC916}">
      <dgm:prSet/>
      <dgm:spPr/>
      <dgm:t>
        <a:bodyPr/>
        <a:lstStyle/>
        <a:p>
          <a:endParaRPr lang="ru-RU"/>
        </a:p>
      </dgm:t>
    </dgm:pt>
    <dgm:pt modelId="{22A81DF5-F4F9-4342-AB15-69A45B2FE443}">
      <dgm:prSet phldrT="[Текст]"/>
      <dgm:spPr/>
      <dgm:t>
        <a:bodyPr/>
        <a:lstStyle/>
        <a:p>
          <a:r>
            <a:rPr lang="ru-RU" dirty="0" smtClean="0"/>
            <a:t>Сознание ясное, АД, пульс, ЧД в норме. </a:t>
          </a:r>
          <a:endParaRPr lang="ru-RU" dirty="0"/>
        </a:p>
      </dgm:t>
    </dgm:pt>
    <dgm:pt modelId="{9BC19CD5-D21A-4B9D-95CD-CB8A0F0F4250}" type="parTrans" cxnId="{840F489C-93E6-43DC-BA39-00F683EBDECA}">
      <dgm:prSet/>
      <dgm:spPr/>
      <dgm:t>
        <a:bodyPr/>
        <a:lstStyle/>
        <a:p>
          <a:endParaRPr lang="ru-RU"/>
        </a:p>
      </dgm:t>
    </dgm:pt>
    <dgm:pt modelId="{9AAC6FB0-20FC-4E74-A8BB-35408F06B3AC}" type="sibTrans" cxnId="{840F489C-93E6-43DC-BA39-00F683EBDECA}">
      <dgm:prSet/>
      <dgm:spPr/>
      <dgm:t>
        <a:bodyPr/>
        <a:lstStyle/>
        <a:p>
          <a:endParaRPr lang="ru-RU"/>
        </a:p>
      </dgm:t>
    </dgm:pt>
    <dgm:pt modelId="{7653A1D3-75CD-4F8E-A2EE-28C698E168FD}">
      <dgm:prSet phldrT="[Текст]"/>
      <dgm:spPr/>
      <dgm:t>
        <a:bodyPr/>
        <a:lstStyle/>
        <a:p>
          <a:r>
            <a:rPr lang="ru-RU" dirty="0" smtClean="0"/>
            <a:t>Декомпенсации </a:t>
          </a:r>
          <a:endParaRPr lang="ru-RU" dirty="0"/>
        </a:p>
      </dgm:t>
    </dgm:pt>
    <dgm:pt modelId="{6BE6613B-ED4A-4444-B66B-68A0B30B2F44}" type="parTrans" cxnId="{35441E69-E56C-4316-86CE-053AAEE3E6D3}">
      <dgm:prSet/>
      <dgm:spPr/>
      <dgm:t>
        <a:bodyPr/>
        <a:lstStyle/>
        <a:p>
          <a:endParaRPr lang="ru-RU"/>
        </a:p>
      </dgm:t>
    </dgm:pt>
    <dgm:pt modelId="{03D9C8E1-99E1-476D-A917-5C218DD59F26}" type="sibTrans" cxnId="{35441E69-E56C-4316-86CE-053AAEE3E6D3}">
      <dgm:prSet/>
      <dgm:spPr/>
      <dgm:t>
        <a:bodyPr/>
        <a:lstStyle/>
        <a:p>
          <a:endParaRPr lang="ru-RU"/>
        </a:p>
      </dgm:t>
    </dgm:pt>
    <dgm:pt modelId="{7494749F-436E-41E0-8198-5CB90CB835B5}">
      <dgm:prSet phldrT="[Текст]"/>
      <dgm:spPr/>
      <dgm:t>
        <a:bodyPr/>
        <a:lstStyle/>
        <a:p>
          <a:r>
            <a:rPr lang="ru-RU" dirty="0" smtClean="0"/>
            <a:t>Адинамическая </a:t>
          </a:r>
          <a:endParaRPr lang="ru-RU" dirty="0"/>
        </a:p>
      </dgm:t>
    </dgm:pt>
    <dgm:pt modelId="{1CF99B17-204C-4C07-8286-ADDE242B6AF4}" type="parTrans" cxnId="{61BAA5EA-5D16-4F50-968A-E581FB7CFCC6}">
      <dgm:prSet/>
      <dgm:spPr/>
      <dgm:t>
        <a:bodyPr/>
        <a:lstStyle/>
        <a:p>
          <a:endParaRPr lang="ru-RU"/>
        </a:p>
      </dgm:t>
    </dgm:pt>
    <dgm:pt modelId="{A61F8059-E0EF-498D-93F3-14E75BA2FCB0}" type="sibTrans" cxnId="{61BAA5EA-5D16-4F50-968A-E581FB7CFCC6}">
      <dgm:prSet/>
      <dgm:spPr/>
      <dgm:t>
        <a:bodyPr/>
        <a:lstStyle/>
        <a:p>
          <a:endParaRPr lang="ru-RU"/>
        </a:p>
      </dgm:t>
    </dgm:pt>
    <dgm:pt modelId="{9906DE50-EB3C-4095-B9FE-43DFDE6132F5}">
      <dgm:prSet phldrT="[Текст]"/>
      <dgm:spPr/>
      <dgm:t>
        <a:bodyPr/>
        <a:lstStyle/>
        <a:p>
          <a:r>
            <a:rPr lang="ru-RU" dirty="0" err="1" smtClean="0"/>
            <a:t>Ступорозная</a:t>
          </a:r>
          <a:r>
            <a:rPr lang="ru-RU" dirty="0" smtClean="0"/>
            <a:t> </a:t>
          </a:r>
          <a:endParaRPr lang="ru-RU" dirty="0"/>
        </a:p>
      </dgm:t>
    </dgm:pt>
    <dgm:pt modelId="{D582447A-854E-477D-A840-CF9B5DC037A5}" type="parTrans" cxnId="{9E007E8F-D1D7-430B-9BDA-28C9E035849A}">
      <dgm:prSet/>
      <dgm:spPr/>
      <dgm:t>
        <a:bodyPr/>
        <a:lstStyle/>
        <a:p>
          <a:endParaRPr lang="ru-RU"/>
        </a:p>
      </dgm:t>
    </dgm:pt>
    <dgm:pt modelId="{DD6EA475-7A9D-43C0-B729-0521199528FC}" type="sibTrans" cxnId="{9E007E8F-D1D7-430B-9BDA-28C9E035849A}">
      <dgm:prSet/>
      <dgm:spPr/>
      <dgm:t>
        <a:bodyPr/>
        <a:lstStyle/>
        <a:p>
          <a:endParaRPr lang="ru-RU"/>
        </a:p>
      </dgm:t>
    </dgm:pt>
    <dgm:pt modelId="{7EEBB9F8-70E7-4D99-BF94-293FDC0B36AA}">
      <dgm:prSet phldrT="[Текст]"/>
      <dgm:spPr/>
      <dgm:t>
        <a:bodyPr/>
        <a:lstStyle/>
        <a:p>
          <a:r>
            <a:rPr lang="ru-RU" dirty="0" smtClean="0"/>
            <a:t>Судорожная </a:t>
          </a:r>
          <a:endParaRPr lang="ru-RU" dirty="0"/>
        </a:p>
      </dgm:t>
    </dgm:pt>
    <dgm:pt modelId="{FDBC0122-34A2-4B3D-A5BC-E7A5E6B4FEE0}" type="parTrans" cxnId="{F7690B62-CFFD-45EF-B4A5-3DEC518B5A7E}">
      <dgm:prSet/>
      <dgm:spPr/>
      <dgm:t>
        <a:bodyPr/>
        <a:lstStyle/>
        <a:p>
          <a:endParaRPr lang="ru-RU"/>
        </a:p>
      </dgm:t>
    </dgm:pt>
    <dgm:pt modelId="{AEA0E915-7C65-4EF1-9F46-AE2B45AED6D9}" type="sibTrans" cxnId="{F7690B62-CFFD-45EF-B4A5-3DEC518B5A7E}">
      <dgm:prSet/>
      <dgm:spPr/>
      <dgm:t>
        <a:bodyPr/>
        <a:lstStyle/>
        <a:p>
          <a:endParaRPr lang="ru-RU"/>
        </a:p>
      </dgm:t>
    </dgm:pt>
    <dgm:pt modelId="{97382DC2-B707-40B0-9544-A98BD67DCCB3}">
      <dgm:prSet phldrT="[Текст]"/>
      <dgm:spPr/>
      <dgm:t>
        <a:bodyPr/>
        <a:lstStyle/>
        <a:p>
          <a:r>
            <a:rPr lang="ru-RU" dirty="0" smtClean="0"/>
            <a:t>Кожные покровы бледные, холодные, «гусиная» кожа.</a:t>
          </a:r>
          <a:endParaRPr lang="ru-RU" dirty="0"/>
        </a:p>
      </dgm:t>
    </dgm:pt>
    <dgm:pt modelId="{40A8172E-49A6-4148-A9C7-C16CD1D7282B}" type="parTrans" cxnId="{F18BF517-824C-4112-9F5E-DAE22D863983}">
      <dgm:prSet/>
      <dgm:spPr/>
      <dgm:t>
        <a:bodyPr/>
        <a:lstStyle/>
        <a:p>
          <a:endParaRPr lang="ru-RU"/>
        </a:p>
      </dgm:t>
    </dgm:pt>
    <dgm:pt modelId="{CCA9D000-6AE7-49B7-8683-F6092DC93881}" type="sibTrans" cxnId="{F18BF517-824C-4112-9F5E-DAE22D863983}">
      <dgm:prSet/>
      <dgm:spPr/>
      <dgm:t>
        <a:bodyPr/>
        <a:lstStyle/>
        <a:p>
          <a:endParaRPr lang="ru-RU"/>
        </a:p>
      </dgm:t>
    </dgm:pt>
    <dgm:pt modelId="{86FE7888-9292-4CB6-A3F4-E06612933DDE}">
      <dgm:prSet phldrT="[Текст]"/>
      <dgm:spPr/>
      <dgm:t>
        <a:bodyPr/>
        <a:lstStyle/>
        <a:p>
          <a:r>
            <a:rPr lang="ru-RU" dirty="0" smtClean="0"/>
            <a:t>Мышечная дрожь,.</a:t>
          </a:r>
          <a:endParaRPr lang="ru-RU" dirty="0"/>
        </a:p>
      </dgm:t>
    </dgm:pt>
    <dgm:pt modelId="{7909ABA4-D8E1-4156-8F34-177A926CFFD8}" type="parTrans" cxnId="{4F0F168D-1797-4CB0-82E2-B601FD7AE800}">
      <dgm:prSet/>
      <dgm:spPr/>
      <dgm:t>
        <a:bodyPr/>
        <a:lstStyle/>
        <a:p>
          <a:endParaRPr lang="ru-RU"/>
        </a:p>
      </dgm:t>
    </dgm:pt>
    <dgm:pt modelId="{BEDBEA9B-E096-4B48-A1C8-7DBCCA8F9318}" type="sibTrans" cxnId="{4F0F168D-1797-4CB0-82E2-B601FD7AE800}">
      <dgm:prSet/>
      <dgm:spPr/>
      <dgm:t>
        <a:bodyPr/>
        <a:lstStyle/>
        <a:p>
          <a:endParaRPr lang="ru-RU"/>
        </a:p>
      </dgm:t>
    </dgm:pt>
    <dgm:pt modelId="{A27BFD31-6B7C-4906-A791-80BFAE9224CD}">
      <dgm:prSet phldrT="[Текст]"/>
      <dgm:spPr/>
      <dgm:t>
        <a:bodyPr/>
        <a:lstStyle/>
        <a:p>
          <a:r>
            <a:rPr lang="ru-RU" dirty="0" smtClean="0"/>
            <a:t>Учащение мочеиспускания. </a:t>
          </a:r>
          <a:endParaRPr lang="ru-RU" dirty="0"/>
        </a:p>
      </dgm:t>
    </dgm:pt>
    <dgm:pt modelId="{410750A6-5C74-492B-9793-518CFB8B1F35}" type="parTrans" cxnId="{CF5A1078-1B16-4618-AF78-89736AFDCC98}">
      <dgm:prSet/>
      <dgm:spPr/>
      <dgm:t>
        <a:bodyPr/>
        <a:lstStyle/>
        <a:p>
          <a:endParaRPr lang="ru-RU"/>
        </a:p>
      </dgm:t>
    </dgm:pt>
    <dgm:pt modelId="{F58D5EA3-37D9-471A-9844-48A380138862}" type="sibTrans" cxnId="{CF5A1078-1B16-4618-AF78-89736AFDCC98}">
      <dgm:prSet/>
      <dgm:spPr/>
      <dgm:t>
        <a:bodyPr/>
        <a:lstStyle/>
        <a:p>
          <a:endParaRPr lang="ru-RU"/>
        </a:p>
      </dgm:t>
    </dgm:pt>
    <dgm:pt modelId="{D9E3216C-2484-4FF3-B38C-B0686D897392}" type="pres">
      <dgm:prSet presAssocID="{1CB3A8A4-F56D-4FFE-8B2D-9B1649DD77F3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4625898-7DAC-42C9-BA75-CFDE720B79FC}" type="pres">
      <dgm:prSet presAssocID="{B6DA86E5-BAE0-4982-BAD0-78CA7F573249}" presName="linNode" presStyleCnt="0"/>
      <dgm:spPr/>
      <dgm:t>
        <a:bodyPr/>
        <a:lstStyle/>
        <a:p>
          <a:endParaRPr lang="ru-RU"/>
        </a:p>
      </dgm:t>
    </dgm:pt>
    <dgm:pt modelId="{55E26C70-56F5-4983-BF5D-298220ECC07F}" type="pres">
      <dgm:prSet presAssocID="{B6DA86E5-BAE0-4982-BAD0-78CA7F573249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DBF3BA-71CF-4C99-AD13-9A85A3334C62}" type="pres">
      <dgm:prSet presAssocID="{B6DA86E5-BAE0-4982-BAD0-78CA7F573249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D1C4B2-0E68-4E6D-B49A-D5FBEFB20B50}" type="pres">
      <dgm:prSet presAssocID="{08E81FF9-5332-4EE4-9470-FC22674B2040}" presName="spacing" presStyleCnt="0"/>
      <dgm:spPr/>
      <dgm:t>
        <a:bodyPr/>
        <a:lstStyle/>
        <a:p>
          <a:endParaRPr lang="ru-RU"/>
        </a:p>
      </dgm:t>
    </dgm:pt>
    <dgm:pt modelId="{63DC5EE8-B615-4915-A312-F89209485809}" type="pres">
      <dgm:prSet presAssocID="{7653A1D3-75CD-4F8E-A2EE-28C698E168FD}" presName="linNode" presStyleCnt="0"/>
      <dgm:spPr/>
      <dgm:t>
        <a:bodyPr/>
        <a:lstStyle/>
        <a:p>
          <a:endParaRPr lang="ru-RU"/>
        </a:p>
      </dgm:t>
    </dgm:pt>
    <dgm:pt modelId="{80990641-6386-4F86-9BA1-279846E2B2FA}" type="pres">
      <dgm:prSet presAssocID="{7653A1D3-75CD-4F8E-A2EE-28C698E168FD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86FC0B-DA73-41B6-862C-A35855FBD1EC}" type="pres">
      <dgm:prSet presAssocID="{7653A1D3-75CD-4F8E-A2EE-28C698E168FD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84790D5-305E-4511-B818-8CF7A8EA01F1}" type="presOf" srcId="{9906DE50-EB3C-4095-B9FE-43DFDE6132F5}" destId="{1886FC0B-DA73-41B6-862C-A35855FBD1EC}" srcOrd="0" destOrd="1" presId="urn:microsoft.com/office/officeart/2005/8/layout/vList6"/>
    <dgm:cxn modelId="{5915CB1A-5EA8-4BDD-9A87-D2D0EF7DAA57}" type="presOf" srcId="{97382DC2-B707-40B0-9544-A98BD67DCCB3}" destId="{EDDBF3BA-71CF-4C99-AD13-9A85A3334C62}" srcOrd="0" destOrd="1" presId="urn:microsoft.com/office/officeart/2005/8/layout/vList6"/>
    <dgm:cxn modelId="{CF5A1078-1B16-4618-AF78-89736AFDCC98}" srcId="{B6DA86E5-BAE0-4982-BAD0-78CA7F573249}" destId="{A27BFD31-6B7C-4906-A791-80BFAE9224CD}" srcOrd="3" destOrd="0" parTransId="{410750A6-5C74-492B-9793-518CFB8B1F35}" sibTransId="{F58D5EA3-37D9-471A-9844-48A380138862}"/>
    <dgm:cxn modelId="{4F0F168D-1797-4CB0-82E2-B601FD7AE800}" srcId="{B6DA86E5-BAE0-4982-BAD0-78CA7F573249}" destId="{86FE7888-9292-4CB6-A3F4-E06612933DDE}" srcOrd="2" destOrd="0" parTransId="{7909ABA4-D8E1-4156-8F34-177A926CFFD8}" sibTransId="{BEDBEA9B-E096-4B48-A1C8-7DBCCA8F9318}"/>
    <dgm:cxn modelId="{7BE9317C-C48C-455A-BC0E-275B4A3B8252}" type="presOf" srcId="{7EEBB9F8-70E7-4D99-BF94-293FDC0B36AA}" destId="{1886FC0B-DA73-41B6-862C-A35855FBD1EC}" srcOrd="0" destOrd="2" presId="urn:microsoft.com/office/officeart/2005/8/layout/vList6"/>
    <dgm:cxn modelId="{9D10173A-3250-4FE9-AB45-B069004CB1BC}" type="presOf" srcId="{1CB3A8A4-F56D-4FFE-8B2D-9B1649DD77F3}" destId="{D9E3216C-2484-4FF3-B38C-B0686D897392}" srcOrd="0" destOrd="0" presId="urn:microsoft.com/office/officeart/2005/8/layout/vList6"/>
    <dgm:cxn modelId="{0B86446B-74B0-4430-896B-68C1C7805D63}" type="presOf" srcId="{86FE7888-9292-4CB6-A3F4-E06612933DDE}" destId="{EDDBF3BA-71CF-4C99-AD13-9A85A3334C62}" srcOrd="0" destOrd="2" presId="urn:microsoft.com/office/officeart/2005/8/layout/vList6"/>
    <dgm:cxn modelId="{4AEA5FE3-4C4D-405A-8557-FF3683C23890}" type="presOf" srcId="{B6DA86E5-BAE0-4982-BAD0-78CA7F573249}" destId="{55E26C70-56F5-4983-BF5D-298220ECC07F}" srcOrd="0" destOrd="0" presId="urn:microsoft.com/office/officeart/2005/8/layout/vList6"/>
    <dgm:cxn modelId="{115A4444-58E6-4637-9DFF-7286B8331095}" type="presOf" srcId="{A27BFD31-6B7C-4906-A791-80BFAE9224CD}" destId="{EDDBF3BA-71CF-4C99-AD13-9A85A3334C62}" srcOrd="0" destOrd="3" presId="urn:microsoft.com/office/officeart/2005/8/layout/vList6"/>
    <dgm:cxn modelId="{F18BF517-824C-4112-9F5E-DAE22D863983}" srcId="{B6DA86E5-BAE0-4982-BAD0-78CA7F573249}" destId="{97382DC2-B707-40B0-9544-A98BD67DCCB3}" srcOrd="1" destOrd="0" parTransId="{40A8172E-49A6-4148-A9C7-C16CD1D7282B}" sibTransId="{CCA9D000-6AE7-49B7-8683-F6092DC93881}"/>
    <dgm:cxn modelId="{35441E69-E56C-4316-86CE-053AAEE3E6D3}" srcId="{1CB3A8A4-F56D-4FFE-8B2D-9B1649DD77F3}" destId="{7653A1D3-75CD-4F8E-A2EE-28C698E168FD}" srcOrd="1" destOrd="0" parTransId="{6BE6613B-ED4A-4444-B66B-68A0B30B2F44}" sibTransId="{03D9C8E1-99E1-476D-A917-5C218DD59F26}"/>
    <dgm:cxn modelId="{840F489C-93E6-43DC-BA39-00F683EBDECA}" srcId="{B6DA86E5-BAE0-4982-BAD0-78CA7F573249}" destId="{22A81DF5-F4F9-4342-AB15-69A45B2FE443}" srcOrd="0" destOrd="0" parTransId="{9BC19CD5-D21A-4B9D-95CD-CB8A0F0F4250}" sibTransId="{9AAC6FB0-20FC-4E74-A8BB-35408F06B3AC}"/>
    <dgm:cxn modelId="{61BAA5EA-5D16-4F50-968A-E581FB7CFCC6}" srcId="{7653A1D3-75CD-4F8E-A2EE-28C698E168FD}" destId="{7494749F-436E-41E0-8198-5CB90CB835B5}" srcOrd="0" destOrd="0" parTransId="{1CF99B17-204C-4C07-8286-ADDE242B6AF4}" sibTransId="{A61F8059-E0EF-498D-93F3-14E75BA2FCB0}"/>
    <dgm:cxn modelId="{F7690B62-CFFD-45EF-B4A5-3DEC518B5A7E}" srcId="{7653A1D3-75CD-4F8E-A2EE-28C698E168FD}" destId="{7EEBB9F8-70E7-4D99-BF94-293FDC0B36AA}" srcOrd="2" destOrd="0" parTransId="{FDBC0122-34A2-4B3D-A5BC-E7A5E6B4FEE0}" sibTransId="{AEA0E915-7C65-4EF1-9F46-AE2B45AED6D9}"/>
    <dgm:cxn modelId="{604214D8-C40C-4B5A-BD74-B5CF0CC96DD0}" type="presOf" srcId="{7653A1D3-75CD-4F8E-A2EE-28C698E168FD}" destId="{80990641-6386-4F86-9BA1-279846E2B2FA}" srcOrd="0" destOrd="0" presId="urn:microsoft.com/office/officeart/2005/8/layout/vList6"/>
    <dgm:cxn modelId="{3537564C-E03C-466F-8078-4DC3805B462F}" type="presOf" srcId="{22A81DF5-F4F9-4342-AB15-69A45B2FE443}" destId="{EDDBF3BA-71CF-4C99-AD13-9A85A3334C62}" srcOrd="0" destOrd="0" presId="urn:microsoft.com/office/officeart/2005/8/layout/vList6"/>
    <dgm:cxn modelId="{FB9AFC44-42CA-4CF5-804C-EEDE7017B55C}" type="presOf" srcId="{7494749F-436E-41E0-8198-5CB90CB835B5}" destId="{1886FC0B-DA73-41B6-862C-A35855FBD1EC}" srcOrd="0" destOrd="0" presId="urn:microsoft.com/office/officeart/2005/8/layout/vList6"/>
    <dgm:cxn modelId="{7786435C-4C00-45C0-BDAA-0DFE9A2BC916}" srcId="{1CB3A8A4-F56D-4FFE-8B2D-9B1649DD77F3}" destId="{B6DA86E5-BAE0-4982-BAD0-78CA7F573249}" srcOrd="0" destOrd="0" parTransId="{B83BE2B3-3189-459D-B5C4-7E4F69D6589F}" sibTransId="{08E81FF9-5332-4EE4-9470-FC22674B2040}"/>
    <dgm:cxn modelId="{9E007E8F-D1D7-430B-9BDA-28C9E035849A}" srcId="{7653A1D3-75CD-4F8E-A2EE-28C698E168FD}" destId="{9906DE50-EB3C-4095-B9FE-43DFDE6132F5}" srcOrd="1" destOrd="0" parTransId="{D582447A-854E-477D-A840-CF9B5DC037A5}" sibTransId="{DD6EA475-7A9D-43C0-B729-0521199528FC}"/>
    <dgm:cxn modelId="{19C3327A-88CB-4F39-97C0-81B4FD9DF291}" type="presParOf" srcId="{D9E3216C-2484-4FF3-B38C-B0686D897392}" destId="{54625898-7DAC-42C9-BA75-CFDE720B79FC}" srcOrd="0" destOrd="0" presId="urn:microsoft.com/office/officeart/2005/8/layout/vList6"/>
    <dgm:cxn modelId="{68E45A08-96B4-42BD-843E-82FFA7FE765C}" type="presParOf" srcId="{54625898-7DAC-42C9-BA75-CFDE720B79FC}" destId="{55E26C70-56F5-4983-BF5D-298220ECC07F}" srcOrd="0" destOrd="0" presId="urn:microsoft.com/office/officeart/2005/8/layout/vList6"/>
    <dgm:cxn modelId="{0D723507-4554-4890-A7DF-B486BC319188}" type="presParOf" srcId="{54625898-7DAC-42C9-BA75-CFDE720B79FC}" destId="{EDDBF3BA-71CF-4C99-AD13-9A85A3334C62}" srcOrd="1" destOrd="0" presId="urn:microsoft.com/office/officeart/2005/8/layout/vList6"/>
    <dgm:cxn modelId="{F84B451A-6D0F-4AFB-88DB-18CA45A55952}" type="presParOf" srcId="{D9E3216C-2484-4FF3-B38C-B0686D897392}" destId="{33D1C4B2-0E68-4E6D-B49A-D5FBEFB20B50}" srcOrd="1" destOrd="0" presId="urn:microsoft.com/office/officeart/2005/8/layout/vList6"/>
    <dgm:cxn modelId="{8C302D37-9208-432B-BC56-48C45BAE18E1}" type="presParOf" srcId="{D9E3216C-2484-4FF3-B38C-B0686D897392}" destId="{63DC5EE8-B615-4915-A312-F89209485809}" srcOrd="2" destOrd="0" presId="urn:microsoft.com/office/officeart/2005/8/layout/vList6"/>
    <dgm:cxn modelId="{F88C8B9C-763A-469F-94D2-86F21C3FD98C}" type="presParOf" srcId="{63DC5EE8-B615-4915-A312-F89209485809}" destId="{80990641-6386-4F86-9BA1-279846E2B2FA}" srcOrd="0" destOrd="0" presId="urn:microsoft.com/office/officeart/2005/8/layout/vList6"/>
    <dgm:cxn modelId="{4BA52E14-A8BF-4D8A-A258-86FD637E9EA1}" type="presParOf" srcId="{63DC5EE8-B615-4915-A312-F89209485809}" destId="{1886FC0B-DA73-41B6-862C-A35855FBD1EC}" srcOrd="1" destOrd="0" presId="urn:microsoft.com/office/officeart/2005/8/layout/vList6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BCA700A-9BA7-4238-B2DE-6F563944473A}" type="doc">
      <dgm:prSet loTypeId="urn:microsoft.com/office/officeart/2005/8/layout/process4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ADFCA16-1B35-4CDA-AC19-03FDD046B491}">
      <dgm:prSet phldrT="[Текст]"/>
      <dgm:spPr/>
      <dgm:t>
        <a:bodyPr/>
        <a:lstStyle/>
        <a:p>
          <a:r>
            <a:rPr lang="ru-RU" dirty="0" smtClean="0"/>
            <a:t>Занести в помещение, снять одежду</a:t>
          </a:r>
          <a:endParaRPr lang="ru-RU" dirty="0"/>
        </a:p>
      </dgm:t>
    </dgm:pt>
    <dgm:pt modelId="{6CF68692-6A63-4C60-B0A7-8E3D63919146}" type="parTrans" cxnId="{A1225647-79A4-45A7-B603-8ACCA8A82A31}">
      <dgm:prSet/>
      <dgm:spPr/>
      <dgm:t>
        <a:bodyPr/>
        <a:lstStyle/>
        <a:p>
          <a:endParaRPr lang="ru-RU"/>
        </a:p>
      </dgm:t>
    </dgm:pt>
    <dgm:pt modelId="{E0052552-B3C2-4735-9C94-CCC9DF489452}" type="sibTrans" cxnId="{A1225647-79A4-45A7-B603-8ACCA8A82A31}">
      <dgm:prSet/>
      <dgm:spPr/>
      <dgm:t>
        <a:bodyPr/>
        <a:lstStyle/>
        <a:p>
          <a:endParaRPr lang="ru-RU"/>
        </a:p>
      </dgm:t>
    </dgm:pt>
    <dgm:pt modelId="{8516AB30-0C60-4006-8134-5B876543B389}">
      <dgm:prSet phldrT="[Текст]"/>
      <dgm:spPr/>
      <dgm:t>
        <a:bodyPr/>
        <a:lstStyle/>
        <a:p>
          <a:r>
            <a:rPr lang="ru-RU" dirty="0" smtClean="0"/>
            <a:t>Провести согревание (под контролем гемодинамики)</a:t>
          </a:r>
          <a:endParaRPr lang="ru-RU" dirty="0"/>
        </a:p>
      </dgm:t>
    </dgm:pt>
    <dgm:pt modelId="{D87FD52F-F455-4233-9B5A-216C79CB0DBE}" type="parTrans" cxnId="{A5A11A45-657D-4B23-9DD5-A1F24302E9EC}">
      <dgm:prSet/>
      <dgm:spPr/>
      <dgm:t>
        <a:bodyPr/>
        <a:lstStyle/>
        <a:p>
          <a:endParaRPr lang="ru-RU"/>
        </a:p>
      </dgm:t>
    </dgm:pt>
    <dgm:pt modelId="{FF3235F3-3BB3-4B49-955A-BC7928862EEC}" type="sibTrans" cxnId="{A5A11A45-657D-4B23-9DD5-A1F24302E9EC}">
      <dgm:prSet/>
      <dgm:spPr/>
      <dgm:t>
        <a:bodyPr/>
        <a:lstStyle/>
        <a:p>
          <a:endParaRPr lang="ru-RU"/>
        </a:p>
      </dgm:t>
    </dgm:pt>
    <dgm:pt modelId="{CE4C1359-1F8F-498A-84C1-46681F6AFE62}">
      <dgm:prSet phldrT="[Текст]"/>
      <dgm:spPr/>
      <dgm:t>
        <a:bodyPr/>
        <a:lstStyle/>
        <a:p>
          <a:r>
            <a:rPr lang="ru-RU" dirty="0" smtClean="0"/>
            <a:t>Пассивное </a:t>
          </a:r>
          <a:endParaRPr lang="ru-RU" dirty="0"/>
        </a:p>
      </dgm:t>
    </dgm:pt>
    <dgm:pt modelId="{4FF76A2F-1427-4043-A6A9-DFD2EF580B63}" type="parTrans" cxnId="{AB868B64-5645-4602-8099-35D5CA2101F4}">
      <dgm:prSet/>
      <dgm:spPr/>
      <dgm:t>
        <a:bodyPr/>
        <a:lstStyle/>
        <a:p>
          <a:endParaRPr lang="ru-RU"/>
        </a:p>
      </dgm:t>
    </dgm:pt>
    <dgm:pt modelId="{4F1B84F2-FE49-4132-941E-616D3AA19485}" type="sibTrans" cxnId="{AB868B64-5645-4602-8099-35D5CA2101F4}">
      <dgm:prSet/>
      <dgm:spPr/>
      <dgm:t>
        <a:bodyPr/>
        <a:lstStyle/>
        <a:p>
          <a:endParaRPr lang="ru-RU"/>
        </a:p>
      </dgm:t>
    </dgm:pt>
    <dgm:pt modelId="{C4FC9369-B7EF-488D-BA87-52AEA88C88C0}">
      <dgm:prSet phldrT="[Текст]"/>
      <dgm:spPr/>
      <dgm:t>
        <a:bodyPr/>
        <a:lstStyle/>
        <a:p>
          <a:r>
            <a:rPr lang="ru-RU" dirty="0" smtClean="0"/>
            <a:t>Внутреннее </a:t>
          </a:r>
          <a:endParaRPr lang="ru-RU" dirty="0"/>
        </a:p>
      </dgm:t>
    </dgm:pt>
    <dgm:pt modelId="{978B2F3A-7E08-432E-AC6A-1BEDE2E0FF63}" type="parTrans" cxnId="{30072C71-61B6-48A6-ACFA-785C949F8F21}">
      <dgm:prSet/>
      <dgm:spPr/>
      <dgm:t>
        <a:bodyPr/>
        <a:lstStyle/>
        <a:p>
          <a:endParaRPr lang="ru-RU"/>
        </a:p>
      </dgm:t>
    </dgm:pt>
    <dgm:pt modelId="{F4A036FD-588D-45EF-BC0C-1EAFCF59B512}" type="sibTrans" cxnId="{30072C71-61B6-48A6-ACFA-785C949F8F21}">
      <dgm:prSet/>
      <dgm:spPr/>
      <dgm:t>
        <a:bodyPr/>
        <a:lstStyle/>
        <a:p>
          <a:endParaRPr lang="ru-RU"/>
        </a:p>
      </dgm:t>
    </dgm:pt>
    <dgm:pt modelId="{B5A3269F-7C5A-4E24-97C4-EA597B7A65A8}">
      <dgm:prSet phldrT="[Текст]"/>
      <dgm:spPr/>
      <dgm:t>
        <a:bodyPr/>
        <a:lstStyle/>
        <a:p>
          <a:r>
            <a:rPr lang="ru-RU" dirty="0" smtClean="0"/>
            <a:t>Медикаментозная терапия</a:t>
          </a:r>
          <a:endParaRPr lang="ru-RU" dirty="0"/>
        </a:p>
      </dgm:t>
    </dgm:pt>
    <dgm:pt modelId="{385E4806-0B72-4511-ABFA-3034E8B9A8AD}" type="parTrans" cxnId="{DAF5B423-9617-4024-8935-622D703978F6}">
      <dgm:prSet/>
      <dgm:spPr/>
      <dgm:t>
        <a:bodyPr/>
        <a:lstStyle/>
        <a:p>
          <a:endParaRPr lang="ru-RU"/>
        </a:p>
      </dgm:t>
    </dgm:pt>
    <dgm:pt modelId="{9082B307-381F-4F21-9436-D869AC05BF2E}" type="sibTrans" cxnId="{DAF5B423-9617-4024-8935-622D703978F6}">
      <dgm:prSet/>
      <dgm:spPr/>
      <dgm:t>
        <a:bodyPr/>
        <a:lstStyle/>
        <a:p>
          <a:endParaRPr lang="ru-RU"/>
        </a:p>
      </dgm:t>
    </dgm:pt>
    <dgm:pt modelId="{0E5118C8-03AD-47E2-860B-2B83B37E3557}">
      <dgm:prSet/>
      <dgm:spPr/>
      <dgm:t>
        <a:bodyPr/>
        <a:lstStyle/>
        <a:p>
          <a:r>
            <a:rPr lang="ru-RU" dirty="0" smtClean="0"/>
            <a:t>Активное </a:t>
          </a:r>
          <a:endParaRPr lang="ru-RU" dirty="0"/>
        </a:p>
      </dgm:t>
    </dgm:pt>
    <dgm:pt modelId="{60DF951B-4ACB-4FA4-82EF-D74019010D39}" type="parTrans" cxnId="{2D6B07AC-8C13-4BF7-A731-76436868F0E8}">
      <dgm:prSet/>
      <dgm:spPr/>
      <dgm:t>
        <a:bodyPr/>
        <a:lstStyle/>
        <a:p>
          <a:endParaRPr lang="ru-RU"/>
        </a:p>
      </dgm:t>
    </dgm:pt>
    <dgm:pt modelId="{1781A9E9-7932-40ED-90D6-64D954F9405B}" type="sibTrans" cxnId="{2D6B07AC-8C13-4BF7-A731-76436868F0E8}">
      <dgm:prSet/>
      <dgm:spPr/>
      <dgm:t>
        <a:bodyPr/>
        <a:lstStyle/>
        <a:p>
          <a:endParaRPr lang="ru-RU"/>
        </a:p>
      </dgm:t>
    </dgm:pt>
    <dgm:pt modelId="{5D06C462-E64A-4E20-9171-288AF6E3CE66}" type="pres">
      <dgm:prSet presAssocID="{8BCA700A-9BA7-4238-B2DE-6F563944473A}" presName="Name0" presStyleCnt="0">
        <dgm:presLayoutVars>
          <dgm:dir/>
          <dgm:animLvl val="lvl"/>
          <dgm:resizeHandles val="exact"/>
        </dgm:presLayoutVars>
      </dgm:prSet>
      <dgm:spPr/>
    </dgm:pt>
    <dgm:pt modelId="{CFA5F3B8-F4A7-44A1-8A2E-404323B909A1}" type="pres">
      <dgm:prSet presAssocID="{B5A3269F-7C5A-4E24-97C4-EA597B7A65A8}" presName="boxAndChildren" presStyleCnt="0"/>
      <dgm:spPr/>
    </dgm:pt>
    <dgm:pt modelId="{0C49E024-3C55-415C-B56F-16E1AC6FCF33}" type="pres">
      <dgm:prSet presAssocID="{B5A3269F-7C5A-4E24-97C4-EA597B7A65A8}" presName="parentTextBox" presStyleLbl="node1" presStyleIdx="0" presStyleCnt="3"/>
      <dgm:spPr/>
    </dgm:pt>
    <dgm:pt modelId="{4EF4849D-0503-4FC2-B522-9B98D5A75420}" type="pres">
      <dgm:prSet presAssocID="{FF3235F3-3BB3-4B49-955A-BC7928862EEC}" presName="sp" presStyleCnt="0"/>
      <dgm:spPr/>
    </dgm:pt>
    <dgm:pt modelId="{81B3262E-634B-41BC-A86A-6F7F06E986C0}" type="pres">
      <dgm:prSet presAssocID="{8516AB30-0C60-4006-8134-5B876543B389}" presName="arrowAndChildren" presStyleCnt="0"/>
      <dgm:spPr/>
    </dgm:pt>
    <dgm:pt modelId="{A7746B27-FDDB-4BDD-8FB8-16E37B75DFCA}" type="pres">
      <dgm:prSet presAssocID="{8516AB30-0C60-4006-8134-5B876543B389}" presName="parentTextArrow" presStyleLbl="node1" presStyleIdx="0" presStyleCnt="3"/>
      <dgm:spPr/>
      <dgm:t>
        <a:bodyPr/>
        <a:lstStyle/>
        <a:p>
          <a:endParaRPr lang="ru-RU"/>
        </a:p>
      </dgm:t>
    </dgm:pt>
    <dgm:pt modelId="{1D5289F1-6106-44F5-A1B6-CD583782D80B}" type="pres">
      <dgm:prSet presAssocID="{8516AB30-0C60-4006-8134-5B876543B389}" presName="arrow" presStyleLbl="node1" presStyleIdx="1" presStyleCnt="3"/>
      <dgm:spPr/>
      <dgm:t>
        <a:bodyPr/>
        <a:lstStyle/>
        <a:p>
          <a:endParaRPr lang="ru-RU"/>
        </a:p>
      </dgm:t>
    </dgm:pt>
    <dgm:pt modelId="{20656CBD-D9CC-470E-8309-E91FF0D2D05C}" type="pres">
      <dgm:prSet presAssocID="{8516AB30-0C60-4006-8134-5B876543B389}" presName="descendantArrow" presStyleCnt="0"/>
      <dgm:spPr/>
    </dgm:pt>
    <dgm:pt modelId="{8CD632FE-3CD1-4418-9B74-8F230D3B08A2}" type="pres">
      <dgm:prSet presAssocID="{CE4C1359-1F8F-498A-84C1-46681F6AFE62}" presName="childTextArrow" presStyleLbl="fgAccFollowNode1" presStyleIdx="0" presStyleCnt="3">
        <dgm:presLayoutVars>
          <dgm:bulletEnabled val="1"/>
        </dgm:presLayoutVars>
      </dgm:prSet>
      <dgm:spPr/>
    </dgm:pt>
    <dgm:pt modelId="{B331928E-F4EF-4266-872C-965352657C6B}" type="pres">
      <dgm:prSet presAssocID="{0E5118C8-03AD-47E2-860B-2B83B37E3557}" presName="childTextArrow" presStyleLbl="fgAccFollowNode1" presStyleIdx="1" presStyleCnt="3">
        <dgm:presLayoutVars>
          <dgm:bulletEnabled val="1"/>
        </dgm:presLayoutVars>
      </dgm:prSet>
      <dgm:spPr/>
    </dgm:pt>
    <dgm:pt modelId="{5B1BF2F6-3D27-45C6-A098-7CE644111A17}" type="pres">
      <dgm:prSet presAssocID="{C4FC9369-B7EF-488D-BA87-52AEA88C88C0}" presName="childTextArrow" presStyleLbl="fgAccFollowNode1" presStyleIdx="2" presStyleCnt="3">
        <dgm:presLayoutVars>
          <dgm:bulletEnabled val="1"/>
        </dgm:presLayoutVars>
      </dgm:prSet>
      <dgm:spPr/>
    </dgm:pt>
    <dgm:pt modelId="{D583BBA9-4B28-465C-8AD0-47F347141D8A}" type="pres">
      <dgm:prSet presAssocID="{E0052552-B3C2-4735-9C94-CCC9DF489452}" presName="sp" presStyleCnt="0"/>
      <dgm:spPr/>
    </dgm:pt>
    <dgm:pt modelId="{A227A1F1-AFE9-4829-BA2B-0C9CF1138FDF}" type="pres">
      <dgm:prSet presAssocID="{0ADFCA16-1B35-4CDA-AC19-03FDD046B491}" presName="arrowAndChildren" presStyleCnt="0"/>
      <dgm:spPr/>
    </dgm:pt>
    <dgm:pt modelId="{43CCE242-E921-43DF-80FF-75A0C1052AD3}" type="pres">
      <dgm:prSet presAssocID="{0ADFCA16-1B35-4CDA-AC19-03FDD046B491}" presName="parentTextArrow" presStyleLbl="node1" presStyleIdx="2" presStyleCnt="3"/>
      <dgm:spPr/>
      <dgm:t>
        <a:bodyPr/>
        <a:lstStyle/>
        <a:p>
          <a:endParaRPr lang="ru-RU"/>
        </a:p>
      </dgm:t>
    </dgm:pt>
  </dgm:ptLst>
  <dgm:cxnLst>
    <dgm:cxn modelId="{2D6B07AC-8C13-4BF7-A731-76436868F0E8}" srcId="{8516AB30-0C60-4006-8134-5B876543B389}" destId="{0E5118C8-03AD-47E2-860B-2B83B37E3557}" srcOrd="1" destOrd="0" parTransId="{60DF951B-4ACB-4FA4-82EF-D74019010D39}" sibTransId="{1781A9E9-7932-40ED-90D6-64D954F9405B}"/>
    <dgm:cxn modelId="{F9675008-AC36-4864-A979-12A677EDFBD7}" type="presOf" srcId="{B5A3269F-7C5A-4E24-97C4-EA597B7A65A8}" destId="{0C49E024-3C55-415C-B56F-16E1AC6FCF33}" srcOrd="0" destOrd="0" presId="urn:microsoft.com/office/officeart/2005/8/layout/process4"/>
    <dgm:cxn modelId="{1E54F10F-EFCF-4FD4-AEC0-1B9A5FD0F07B}" type="presOf" srcId="{8516AB30-0C60-4006-8134-5B876543B389}" destId="{1D5289F1-6106-44F5-A1B6-CD583782D80B}" srcOrd="1" destOrd="0" presId="urn:microsoft.com/office/officeart/2005/8/layout/process4"/>
    <dgm:cxn modelId="{30072C71-61B6-48A6-ACFA-785C949F8F21}" srcId="{8516AB30-0C60-4006-8134-5B876543B389}" destId="{C4FC9369-B7EF-488D-BA87-52AEA88C88C0}" srcOrd="2" destOrd="0" parTransId="{978B2F3A-7E08-432E-AC6A-1BEDE2E0FF63}" sibTransId="{F4A036FD-588D-45EF-BC0C-1EAFCF59B512}"/>
    <dgm:cxn modelId="{A5A11A45-657D-4B23-9DD5-A1F24302E9EC}" srcId="{8BCA700A-9BA7-4238-B2DE-6F563944473A}" destId="{8516AB30-0C60-4006-8134-5B876543B389}" srcOrd="1" destOrd="0" parTransId="{D87FD52F-F455-4233-9B5A-216C79CB0DBE}" sibTransId="{FF3235F3-3BB3-4B49-955A-BC7928862EEC}"/>
    <dgm:cxn modelId="{FD5B7E60-A7F5-4A2B-BF3E-FB78FC241134}" type="presOf" srcId="{0E5118C8-03AD-47E2-860B-2B83B37E3557}" destId="{B331928E-F4EF-4266-872C-965352657C6B}" srcOrd="0" destOrd="0" presId="urn:microsoft.com/office/officeart/2005/8/layout/process4"/>
    <dgm:cxn modelId="{AAB0849A-C220-47AC-92FE-D592A8C2E86E}" type="presOf" srcId="{CE4C1359-1F8F-498A-84C1-46681F6AFE62}" destId="{8CD632FE-3CD1-4418-9B74-8F230D3B08A2}" srcOrd="0" destOrd="0" presId="urn:microsoft.com/office/officeart/2005/8/layout/process4"/>
    <dgm:cxn modelId="{DAF5B423-9617-4024-8935-622D703978F6}" srcId="{8BCA700A-9BA7-4238-B2DE-6F563944473A}" destId="{B5A3269F-7C5A-4E24-97C4-EA597B7A65A8}" srcOrd="2" destOrd="0" parTransId="{385E4806-0B72-4511-ABFA-3034E8B9A8AD}" sibTransId="{9082B307-381F-4F21-9436-D869AC05BF2E}"/>
    <dgm:cxn modelId="{32D2B320-51E4-4732-B09A-5E00583FC719}" type="presOf" srcId="{8516AB30-0C60-4006-8134-5B876543B389}" destId="{A7746B27-FDDB-4BDD-8FB8-16E37B75DFCA}" srcOrd="0" destOrd="0" presId="urn:microsoft.com/office/officeart/2005/8/layout/process4"/>
    <dgm:cxn modelId="{EB23A882-2EA8-4B84-942C-E06E683D25F1}" type="presOf" srcId="{8BCA700A-9BA7-4238-B2DE-6F563944473A}" destId="{5D06C462-E64A-4E20-9171-288AF6E3CE66}" srcOrd="0" destOrd="0" presId="urn:microsoft.com/office/officeart/2005/8/layout/process4"/>
    <dgm:cxn modelId="{FD251F33-D412-4B49-BAD3-F7DB5DDB905D}" type="presOf" srcId="{0ADFCA16-1B35-4CDA-AC19-03FDD046B491}" destId="{43CCE242-E921-43DF-80FF-75A0C1052AD3}" srcOrd="0" destOrd="0" presId="urn:microsoft.com/office/officeart/2005/8/layout/process4"/>
    <dgm:cxn modelId="{2CFCD021-AEFE-4015-8685-D18754D4E07C}" type="presOf" srcId="{C4FC9369-B7EF-488D-BA87-52AEA88C88C0}" destId="{5B1BF2F6-3D27-45C6-A098-7CE644111A17}" srcOrd="0" destOrd="0" presId="urn:microsoft.com/office/officeart/2005/8/layout/process4"/>
    <dgm:cxn modelId="{AB868B64-5645-4602-8099-35D5CA2101F4}" srcId="{8516AB30-0C60-4006-8134-5B876543B389}" destId="{CE4C1359-1F8F-498A-84C1-46681F6AFE62}" srcOrd="0" destOrd="0" parTransId="{4FF76A2F-1427-4043-A6A9-DFD2EF580B63}" sibTransId="{4F1B84F2-FE49-4132-941E-616D3AA19485}"/>
    <dgm:cxn modelId="{A1225647-79A4-45A7-B603-8ACCA8A82A31}" srcId="{8BCA700A-9BA7-4238-B2DE-6F563944473A}" destId="{0ADFCA16-1B35-4CDA-AC19-03FDD046B491}" srcOrd="0" destOrd="0" parTransId="{6CF68692-6A63-4C60-B0A7-8E3D63919146}" sibTransId="{E0052552-B3C2-4735-9C94-CCC9DF489452}"/>
    <dgm:cxn modelId="{B62741D0-C092-4235-95BE-2E64FFA65EBB}" type="presParOf" srcId="{5D06C462-E64A-4E20-9171-288AF6E3CE66}" destId="{CFA5F3B8-F4A7-44A1-8A2E-404323B909A1}" srcOrd="0" destOrd="0" presId="urn:microsoft.com/office/officeart/2005/8/layout/process4"/>
    <dgm:cxn modelId="{0B89AFCB-4C13-4FFF-A831-9FC1E2A58A5B}" type="presParOf" srcId="{CFA5F3B8-F4A7-44A1-8A2E-404323B909A1}" destId="{0C49E024-3C55-415C-B56F-16E1AC6FCF33}" srcOrd="0" destOrd="0" presId="urn:microsoft.com/office/officeart/2005/8/layout/process4"/>
    <dgm:cxn modelId="{2B037A85-5417-47B8-A8B9-2B4EF5FD5152}" type="presParOf" srcId="{5D06C462-E64A-4E20-9171-288AF6E3CE66}" destId="{4EF4849D-0503-4FC2-B522-9B98D5A75420}" srcOrd="1" destOrd="0" presId="urn:microsoft.com/office/officeart/2005/8/layout/process4"/>
    <dgm:cxn modelId="{9B14FA27-D7C3-42C3-8373-46347025A6A9}" type="presParOf" srcId="{5D06C462-E64A-4E20-9171-288AF6E3CE66}" destId="{81B3262E-634B-41BC-A86A-6F7F06E986C0}" srcOrd="2" destOrd="0" presId="urn:microsoft.com/office/officeart/2005/8/layout/process4"/>
    <dgm:cxn modelId="{42435231-1321-4B8B-8435-48FA6DC62D60}" type="presParOf" srcId="{81B3262E-634B-41BC-A86A-6F7F06E986C0}" destId="{A7746B27-FDDB-4BDD-8FB8-16E37B75DFCA}" srcOrd="0" destOrd="0" presId="urn:microsoft.com/office/officeart/2005/8/layout/process4"/>
    <dgm:cxn modelId="{008BC82C-5536-40DF-9354-AB07899F5388}" type="presParOf" srcId="{81B3262E-634B-41BC-A86A-6F7F06E986C0}" destId="{1D5289F1-6106-44F5-A1B6-CD583782D80B}" srcOrd="1" destOrd="0" presId="urn:microsoft.com/office/officeart/2005/8/layout/process4"/>
    <dgm:cxn modelId="{82BDA4C8-857C-4871-9338-D6FCE8FD60F1}" type="presParOf" srcId="{81B3262E-634B-41BC-A86A-6F7F06E986C0}" destId="{20656CBD-D9CC-470E-8309-E91FF0D2D05C}" srcOrd="2" destOrd="0" presId="urn:microsoft.com/office/officeart/2005/8/layout/process4"/>
    <dgm:cxn modelId="{8F7F03B7-0FDC-4A56-BE4B-BB3E04435E31}" type="presParOf" srcId="{20656CBD-D9CC-470E-8309-E91FF0D2D05C}" destId="{8CD632FE-3CD1-4418-9B74-8F230D3B08A2}" srcOrd="0" destOrd="0" presId="urn:microsoft.com/office/officeart/2005/8/layout/process4"/>
    <dgm:cxn modelId="{6C1D51E8-D810-4F34-BD8B-20ACAC36324C}" type="presParOf" srcId="{20656CBD-D9CC-470E-8309-E91FF0D2D05C}" destId="{B331928E-F4EF-4266-872C-965352657C6B}" srcOrd="1" destOrd="0" presId="urn:microsoft.com/office/officeart/2005/8/layout/process4"/>
    <dgm:cxn modelId="{1FF9BA26-6D77-4489-BDF0-983204266F6B}" type="presParOf" srcId="{20656CBD-D9CC-470E-8309-E91FF0D2D05C}" destId="{5B1BF2F6-3D27-45C6-A098-7CE644111A17}" srcOrd="2" destOrd="0" presId="urn:microsoft.com/office/officeart/2005/8/layout/process4"/>
    <dgm:cxn modelId="{DF85C58E-CAD8-40F5-A41D-FECAF27F44E4}" type="presParOf" srcId="{5D06C462-E64A-4E20-9171-288AF6E3CE66}" destId="{D583BBA9-4B28-465C-8AD0-47F347141D8A}" srcOrd="3" destOrd="0" presId="urn:microsoft.com/office/officeart/2005/8/layout/process4"/>
    <dgm:cxn modelId="{C9BB9671-9120-4B5A-8E84-4CC86BE33671}" type="presParOf" srcId="{5D06C462-E64A-4E20-9171-288AF6E3CE66}" destId="{A227A1F1-AFE9-4829-BA2B-0C9CF1138FDF}" srcOrd="4" destOrd="0" presId="urn:microsoft.com/office/officeart/2005/8/layout/process4"/>
    <dgm:cxn modelId="{D0AB80F7-D171-4EBE-9404-B6913E342E70}" type="presParOf" srcId="{A227A1F1-AFE9-4829-BA2B-0C9CF1138FDF}" destId="{43CCE242-E921-43DF-80FF-75A0C1052AD3}" srcOrd="0" destOrd="0" presId="urn:microsoft.com/office/officeart/2005/8/layout/process4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FE8299A-6330-495C-902E-1EAB403DF62D}" type="doc">
      <dgm:prSet loTypeId="urn:microsoft.com/office/officeart/2005/8/layout/vList6" loCatId="list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35D7F8A-FE28-421C-838C-D33E54A237D1}">
      <dgm:prSet phldrT="[Текст]"/>
      <dgm:spPr/>
      <dgm:t>
        <a:bodyPr/>
        <a:lstStyle/>
        <a:p>
          <a:r>
            <a:rPr lang="ru-RU" dirty="0" err="1" smtClean="0"/>
            <a:t>Дореактивный</a:t>
          </a:r>
          <a:r>
            <a:rPr lang="ru-RU" dirty="0" smtClean="0"/>
            <a:t> </a:t>
          </a:r>
          <a:endParaRPr lang="ru-RU" dirty="0"/>
        </a:p>
      </dgm:t>
    </dgm:pt>
    <dgm:pt modelId="{8A0CB9B5-1B27-4681-BB41-415B99DA8EBA}" type="parTrans" cxnId="{52282847-5A63-42F9-BA5A-316AEBF2D6D8}">
      <dgm:prSet/>
      <dgm:spPr/>
      <dgm:t>
        <a:bodyPr/>
        <a:lstStyle/>
        <a:p>
          <a:endParaRPr lang="ru-RU"/>
        </a:p>
      </dgm:t>
    </dgm:pt>
    <dgm:pt modelId="{4332BBDA-EBDE-4B46-9BCE-8FB43F4FAE44}" type="sibTrans" cxnId="{52282847-5A63-42F9-BA5A-316AEBF2D6D8}">
      <dgm:prSet/>
      <dgm:spPr/>
      <dgm:t>
        <a:bodyPr/>
        <a:lstStyle/>
        <a:p>
          <a:endParaRPr lang="ru-RU"/>
        </a:p>
      </dgm:t>
    </dgm:pt>
    <dgm:pt modelId="{89153960-5B69-4D35-A426-C1C5A19BE184}">
      <dgm:prSet phldrT="[Текст]"/>
      <dgm:spPr/>
      <dgm:t>
        <a:bodyPr/>
        <a:lstStyle/>
        <a:p>
          <a:r>
            <a:rPr lang="ru-RU" dirty="0" smtClean="0"/>
            <a:t>Реактивный </a:t>
          </a:r>
          <a:endParaRPr lang="ru-RU" dirty="0"/>
        </a:p>
      </dgm:t>
    </dgm:pt>
    <dgm:pt modelId="{8CC6C8F5-8D7C-4C90-BBF7-AC739015E93A}" type="parTrans" cxnId="{4BA78017-F318-4AAF-AE68-FC85127E7F8C}">
      <dgm:prSet/>
      <dgm:spPr/>
      <dgm:t>
        <a:bodyPr/>
        <a:lstStyle/>
        <a:p>
          <a:endParaRPr lang="ru-RU"/>
        </a:p>
      </dgm:t>
    </dgm:pt>
    <dgm:pt modelId="{89AE0071-540A-4482-A811-952D29C798D2}" type="sibTrans" cxnId="{4BA78017-F318-4AAF-AE68-FC85127E7F8C}">
      <dgm:prSet/>
      <dgm:spPr/>
      <dgm:t>
        <a:bodyPr/>
        <a:lstStyle/>
        <a:p>
          <a:endParaRPr lang="ru-RU"/>
        </a:p>
      </dgm:t>
    </dgm:pt>
    <dgm:pt modelId="{9CA51D08-C5A8-4721-B4BF-0F2F0798A9F9}">
      <dgm:prSet phldrT="[Текст]" custT="1"/>
      <dgm:spPr/>
      <dgm:t>
        <a:bodyPr/>
        <a:lstStyle/>
        <a:p>
          <a:r>
            <a:rPr lang="ru-RU" sz="2800" dirty="0" smtClean="0"/>
            <a:t>ранний (до 5 суток)</a:t>
          </a:r>
          <a:endParaRPr lang="ru-RU" sz="2800" dirty="0"/>
        </a:p>
      </dgm:t>
    </dgm:pt>
    <dgm:pt modelId="{8CF7CC3C-119A-4D93-81DA-D34D3C892741}" type="parTrans" cxnId="{B59C1AFA-EE38-436D-945B-0304CCD0A8F1}">
      <dgm:prSet/>
      <dgm:spPr/>
      <dgm:t>
        <a:bodyPr/>
        <a:lstStyle/>
        <a:p>
          <a:endParaRPr lang="ru-RU"/>
        </a:p>
      </dgm:t>
    </dgm:pt>
    <dgm:pt modelId="{E25BBD3F-B9F3-4A2C-87A3-0137CFF23368}" type="sibTrans" cxnId="{B59C1AFA-EE38-436D-945B-0304CCD0A8F1}">
      <dgm:prSet/>
      <dgm:spPr/>
      <dgm:t>
        <a:bodyPr/>
        <a:lstStyle/>
        <a:p>
          <a:endParaRPr lang="ru-RU"/>
        </a:p>
      </dgm:t>
    </dgm:pt>
    <dgm:pt modelId="{7734F4E4-5EFD-48F3-9D42-CAACF0778EE3}">
      <dgm:prSet phldrT="[Текст]" custT="1"/>
      <dgm:spPr/>
      <dgm:t>
        <a:bodyPr/>
        <a:lstStyle/>
        <a:p>
          <a:r>
            <a:rPr lang="ru-RU" sz="2800" dirty="0" smtClean="0"/>
            <a:t>поздний (свыше 5 суток)</a:t>
          </a:r>
          <a:endParaRPr lang="ru-RU" sz="2800" dirty="0"/>
        </a:p>
      </dgm:t>
    </dgm:pt>
    <dgm:pt modelId="{581A2E66-A3A6-48C4-B216-0A1D840B1FF1}" type="parTrans" cxnId="{372BD771-018F-4843-8A40-963253CBD1A4}">
      <dgm:prSet/>
      <dgm:spPr/>
      <dgm:t>
        <a:bodyPr/>
        <a:lstStyle/>
        <a:p>
          <a:endParaRPr lang="ru-RU"/>
        </a:p>
      </dgm:t>
    </dgm:pt>
    <dgm:pt modelId="{97B96E3E-E2BA-4F6E-B6B9-EB2B55FE3CB4}" type="sibTrans" cxnId="{372BD771-018F-4843-8A40-963253CBD1A4}">
      <dgm:prSet/>
      <dgm:spPr/>
      <dgm:t>
        <a:bodyPr/>
        <a:lstStyle/>
        <a:p>
          <a:endParaRPr lang="ru-RU"/>
        </a:p>
      </dgm:t>
    </dgm:pt>
    <dgm:pt modelId="{F7DEC21A-58F0-4926-BD53-8E00D29E82D7}">
      <dgm:prSet phldrT="[Текст]"/>
      <dgm:spPr/>
      <dgm:t>
        <a:bodyPr/>
        <a:lstStyle/>
        <a:p>
          <a:r>
            <a:rPr lang="ru-RU" dirty="0" smtClean="0"/>
            <a:t>боли исчезают, а затем всякая чувствительность</a:t>
          </a:r>
          <a:endParaRPr lang="ru-RU" dirty="0"/>
        </a:p>
      </dgm:t>
    </dgm:pt>
    <dgm:pt modelId="{092D4AEF-D0E7-4A0C-A9A9-515C5906EE45}" type="sibTrans" cxnId="{1E574B5A-A2FD-42C5-859A-0F42AF6CA1B7}">
      <dgm:prSet/>
      <dgm:spPr/>
      <dgm:t>
        <a:bodyPr/>
        <a:lstStyle/>
        <a:p>
          <a:endParaRPr lang="ru-RU"/>
        </a:p>
      </dgm:t>
    </dgm:pt>
    <dgm:pt modelId="{1D4619C5-A281-4C62-A1A3-363AE8B7B090}" type="parTrans" cxnId="{1E574B5A-A2FD-42C5-859A-0F42AF6CA1B7}">
      <dgm:prSet/>
      <dgm:spPr/>
      <dgm:t>
        <a:bodyPr/>
        <a:lstStyle/>
        <a:p>
          <a:endParaRPr lang="ru-RU"/>
        </a:p>
      </dgm:t>
    </dgm:pt>
    <dgm:pt modelId="{297D4009-8D3C-46B9-9362-F4F3A2B2035D}">
      <dgm:prSet phldrT="[Текст]"/>
      <dgm:spPr/>
      <dgm:t>
        <a:bodyPr/>
        <a:lstStyle/>
        <a:p>
          <a:r>
            <a:rPr lang="ru-RU" dirty="0" smtClean="0"/>
            <a:t>чувство холода, сменяющееся  онемением;</a:t>
          </a:r>
          <a:endParaRPr lang="ru-RU" dirty="0"/>
        </a:p>
      </dgm:t>
    </dgm:pt>
    <dgm:pt modelId="{E709B1CF-3EE4-49B6-8A0A-FB1DCBFB4008}" type="sibTrans" cxnId="{E7B31840-DDE6-4B54-9B22-FD9E240E06AB}">
      <dgm:prSet/>
      <dgm:spPr/>
      <dgm:t>
        <a:bodyPr/>
        <a:lstStyle/>
        <a:p>
          <a:endParaRPr lang="ru-RU"/>
        </a:p>
      </dgm:t>
    </dgm:pt>
    <dgm:pt modelId="{23F0C6BB-185B-4313-9BAA-8F978A2C7235}" type="parTrans" cxnId="{E7B31840-DDE6-4B54-9B22-FD9E240E06AB}">
      <dgm:prSet/>
      <dgm:spPr/>
      <dgm:t>
        <a:bodyPr/>
        <a:lstStyle/>
        <a:p>
          <a:endParaRPr lang="ru-RU"/>
        </a:p>
      </dgm:t>
    </dgm:pt>
    <dgm:pt modelId="{89BB150A-AF8F-497B-8A32-71A4936D9E87}" type="pres">
      <dgm:prSet presAssocID="{FFE8299A-6330-495C-902E-1EAB403DF62D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431FDFC-E094-44AB-BDC8-5A0E80F6A9F9}" type="pres">
      <dgm:prSet presAssocID="{B35D7F8A-FE28-421C-838C-D33E54A237D1}" presName="linNode" presStyleCnt="0"/>
      <dgm:spPr/>
      <dgm:t>
        <a:bodyPr/>
        <a:lstStyle/>
        <a:p>
          <a:endParaRPr lang="ru-RU"/>
        </a:p>
      </dgm:t>
    </dgm:pt>
    <dgm:pt modelId="{E158027F-5643-4007-B548-F5202F2884CA}" type="pres">
      <dgm:prSet presAssocID="{B35D7F8A-FE28-421C-838C-D33E54A237D1}" presName="parentShp" presStyleLbl="node1" presStyleIdx="0" presStyleCnt="2" custLinFactNeighborX="-4630" custLinFactNeighborY="-289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E9B8B8-29FC-4BF0-B4AE-F6D6EAE9A06B}" type="pres">
      <dgm:prSet presAssocID="{B35D7F8A-FE28-421C-838C-D33E54A237D1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7C213A-B35C-4D8B-B95D-3F942F93A0FD}" type="pres">
      <dgm:prSet presAssocID="{4332BBDA-EBDE-4B46-9BCE-8FB43F4FAE44}" presName="spacing" presStyleCnt="0"/>
      <dgm:spPr/>
      <dgm:t>
        <a:bodyPr/>
        <a:lstStyle/>
        <a:p>
          <a:endParaRPr lang="ru-RU"/>
        </a:p>
      </dgm:t>
    </dgm:pt>
    <dgm:pt modelId="{A849C1B9-3D11-4655-8A34-83C36017B7F6}" type="pres">
      <dgm:prSet presAssocID="{89153960-5B69-4D35-A426-C1C5A19BE184}" presName="linNode" presStyleCnt="0"/>
      <dgm:spPr/>
      <dgm:t>
        <a:bodyPr/>
        <a:lstStyle/>
        <a:p>
          <a:endParaRPr lang="ru-RU"/>
        </a:p>
      </dgm:t>
    </dgm:pt>
    <dgm:pt modelId="{68A4C3E2-0100-4484-98C7-50890149172F}" type="pres">
      <dgm:prSet presAssocID="{89153960-5B69-4D35-A426-C1C5A19BE184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62216E-4C0C-412E-B634-D304B01CB40B}" type="pres">
      <dgm:prSet presAssocID="{89153960-5B69-4D35-A426-C1C5A19BE184}" presName="childShp" presStyleLbl="bgAccFollowNode1" presStyleIdx="1" presStyleCnt="2" custLinFactNeighborX="3298" custLinFactNeighborY="44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087751E-247F-4BD4-9271-6671BCC1D881}" type="presOf" srcId="{297D4009-8D3C-46B9-9362-F4F3A2B2035D}" destId="{04E9B8B8-29FC-4BF0-B4AE-F6D6EAE9A06B}" srcOrd="0" destOrd="0" presId="urn:microsoft.com/office/officeart/2005/8/layout/vList6"/>
    <dgm:cxn modelId="{4BA78017-F318-4AAF-AE68-FC85127E7F8C}" srcId="{FFE8299A-6330-495C-902E-1EAB403DF62D}" destId="{89153960-5B69-4D35-A426-C1C5A19BE184}" srcOrd="1" destOrd="0" parTransId="{8CC6C8F5-8D7C-4C90-BBF7-AC739015E93A}" sibTransId="{89AE0071-540A-4482-A811-952D29C798D2}"/>
    <dgm:cxn modelId="{E7B31840-DDE6-4B54-9B22-FD9E240E06AB}" srcId="{B35D7F8A-FE28-421C-838C-D33E54A237D1}" destId="{297D4009-8D3C-46B9-9362-F4F3A2B2035D}" srcOrd="0" destOrd="0" parTransId="{23F0C6BB-185B-4313-9BAA-8F978A2C7235}" sibTransId="{E709B1CF-3EE4-49B6-8A0A-FB1DCBFB4008}"/>
    <dgm:cxn modelId="{8A007A06-0328-4111-8017-958734BA2812}" type="presOf" srcId="{7734F4E4-5EFD-48F3-9D42-CAACF0778EE3}" destId="{D662216E-4C0C-412E-B634-D304B01CB40B}" srcOrd="0" destOrd="1" presId="urn:microsoft.com/office/officeart/2005/8/layout/vList6"/>
    <dgm:cxn modelId="{52282847-5A63-42F9-BA5A-316AEBF2D6D8}" srcId="{FFE8299A-6330-495C-902E-1EAB403DF62D}" destId="{B35D7F8A-FE28-421C-838C-D33E54A237D1}" srcOrd="0" destOrd="0" parTransId="{8A0CB9B5-1B27-4681-BB41-415B99DA8EBA}" sibTransId="{4332BBDA-EBDE-4B46-9BCE-8FB43F4FAE44}"/>
    <dgm:cxn modelId="{8443B01B-8C50-452F-B94B-D2DEE6C6177E}" type="presOf" srcId="{F7DEC21A-58F0-4926-BD53-8E00D29E82D7}" destId="{04E9B8B8-29FC-4BF0-B4AE-F6D6EAE9A06B}" srcOrd="0" destOrd="1" presId="urn:microsoft.com/office/officeart/2005/8/layout/vList6"/>
    <dgm:cxn modelId="{372BD771-018F-4843-8A40-963253CBD1A4}" srcId="{89153960-5B69-4D35-A426-C1C5A19BE184}" destId="{7734F4E4-5EFD-48F3-9D42-CAACF0778EE3}" srcOrd="1" destOrd="0" parTransId="{581A2E66-A3A6-48C4-B216-0A1D840B1FF1}" sibTransId="{97B96E3E-E2BA-4F6E-B6B9-EB2B55FE3CB4}"/>
    <dgm:cxn modelId="{CB2E3F8A-E9FD-4C6D-8111-3DD9C24BBD3B}" type="presOf" srcId="{B35D7F8A-FE28-421C-838C-D33E54A237D1}" destId="{E158027F-5643-4007-B548-F5202F2884CA}" srcOrd="0" destOrd="0" presId="urn:microsoft.com/office/officeart/2005/8/layout/vList6"/>
    <dgm:cxn modelId="{85223E47-45A9-42A9-902A-EAB40295D699}" type="presOf" srcId="{FFE8299A-6330-495C-902E-1EAB403DF62D}" destId="{89BB150A-AF8F-497B-8A32-71A4936D9E87}" srcOrd="0" destOrd="0" presId="urn:microsoft.com/office/officeart/2005/8/layout/vList6"/>
    <dgm:cxn modelId="{B59C1AFA-EE38-436D-945B-0304CCD0A8F1}" srcId="{89153960-5B69-4D35-A426-C1C5A19BE184}" destId="{9CA51D08-C5A8-4721-B4BF-0F2F0798A9F9}" srcOrd="0" destOrd="0" parTransId="{8CF7CC3C-119A-4D93-81DA-D34D3C892741}" sibTransId="{E25BBD3F-B9F3-4A2C-87A3-0137CFF23368}"/>
    <dgm:cxn modelId="{B274B97C-172F-4252-8E21-A59936975D99}" type="presOf" srcId="{89153960-5B69-4D35-A426-C1C5A19BE184}" destId="{68A4C3E2-0100-4484-98C7-50890149172F}" srcOrd="0" destOrd="0" presId="urn:microsoft.com/office/officeart/2005/8/layout/vList6"/>
    <dgm:cxn modelId="{1E574B5A-A2FD-42C5-859A-0F42AF6CA1B7}" srcId="{B35D7F8A-FE28-421C-838C-D33E54A237D1}" destId="{F7DEC21A-58F0-4926-BD53-8E00D29E82D7}" srcOrd="1" destOrd="0" parTransId="{1D4619C5-A281-4C62-A1A3-363AE8B7B090}" sibTransId="{092D4AEF-D0E7-4A0C-A9A9-515C5906EE45}"/>
    <dgm:cxn modelId="{81AF00B9-49D9-4E7D-AEBD-FCFDF396DF21}" type="presOf" srcId="{9CA51D08-C5A8-4721-B4BF-0F2F0798A9F9}" destId="{D662216E-4C0C-412E-B634-D304B01CB40B}" srcOrd="0" destOrd="0" presId="urn:microsoft.com/office/officeart/2005/8/layout/vList6"/>
    <dgm:cxn modelId="{D8D393E0-C6DA-4BB0-87F0-2F76041AFC9B}" type="presParOf" srcId="{89BB150A-AF8F-497B-8A32-71A4936D9E87}" destId="{E431FDFC-E094-44AB-BDC8-5A0E80F6A9F9}" srcOrd="0" destOrd="0" presId="urn:microsoft.com/office/officeart/2005/8/layout/vList6"/>
    <dgm:cxn modelId="{016D07BD-48D1-4095-A31C-5B4163461651}" type="presParOf" srcId="{E431FDFC-E094-44AB-BDC8-5A0E80F6A9F9}" destId="{E158027F-5643-4007-B548-F5202F2884CA}" srcOrd="0" destOrd="0" presId="urn:microsoft.com/office/officeart/2005/8/layout/vList6"/>
    <dgm:cxn modelId="{E0D3C8F2-7D4C-4249-9A88-2F27A9CCBAD3}" type="presParOf" srcId="{E431FDFC-E094-44AB-BDC8-5A0E80F6A9F9}" destId="{04E9B8B8-29FC-4BF0-B4AE-F6D6EAE9A06B}" srcOrd="1" destOrd="0" presId="urn:microsoft.com/office/officeart/2005/8/layout/vList6"/>
    <dgm:cxn modelId="{C8E9736E-17F2-45CE-BCBD-3DD33C982C6B}" type="presParOf" srcId="{89BB150A-AF8F-497B-8A32-71A4936D9E87}" destId="{897C213A-B35C-4D8B-B95D-3F942F93A0FD}" srcOrd="1" destOrd="0" presId="urn:microsoft.com/office/officeart/2005/8/layout/vList6"/>
    <dgm:cxn modelId="{E817C682-4970-46A3-9705-73517302DA60}" type="presParOf" srcId="{89BB150A-AF8F-497B-8A32-71A4936D9E87}" destId="{A849C1B9-3D11-4655-8A34-83C36017B7F6}" srcOrd="2" destOrd="0" presId="urn:microsoft.com/office/officeart/2005/8/layout/vList6"/>
    <dgm:cxn modelId="{AB736418-934F-497E-B8E2-332BE3509B57}" type="presParOf" srcId="{A849C1B9-3D11-4655-8A34-83C36017B7F6}" destId="{68A4C3E2-0100-4484-98C7-50890149172F}" srcOrd="0" destOrd="0" presId="urn:microsoft.com/office/officeart/2005/8/layout/vList6"/>
    <dgm:cxn modelId="{8221833B-C878-4FB9-BB67-05E3BF065ADB}" type="presParOf" srcId="{A849C1B9-3D11-4655-8A34-83C36017B7F6}" destId="{D662216E-4C0C-412E-B634-D304B01CB40B}" srcOrd="1" destOrd="0" presId="urn:microsoft.com/office/officeart/2005/8/layout/vList6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6D3C3EB-0E19-4EC4-9EEB-D6BE7352DB27}" type="doc">
      <dgm:prSet loTypeId="urn:microsoft.com/office/officeart/2005/8/layout/process4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B305135-0E59-4F63-8276-321D6237138A}">
      <dgm:prSet phldrT="[Текст]"/>
      <dgm:spPr/>
      <dgm:t>
        <a:bodyPr/>
        <a:lstStyle/>
        <a:p>
          <a:r>
            <a:rPr lang="ru-RU" dirty="0" smtClean="0"/>
            <a:t>Общее согревание (</a:t>
          </a:r>
          <a:endParaRPr lang="ru-RU" dirty="0"/>
        </a:p>
      </dgm:t>
    </dgm:pt>
    <dgm:pt modelId="{02598507-8112-4493-B38F-624C8F91CC44}" type="parTrans" cxnId="{1E65DDA4-F0E5-4F65-93EA-A1706264052F}">
      <dgm:prSet/>
      <dgm:spPr/>
      <dgm:t>
        <a:bodyPr/>
        <a:lstStyle/>
        <a:p>
          <a:endParaRPr lang="ru-RU"/>
        </a:p>
      </dgm:t>
    </dgm:pt>
    <dgm:pt modelId="{F90B8E50-3E57-4C23-BDC9-433928B173E0}" type="sibTrans" cxnId="{1E65DDA4-F0E5-4F65-93EA-A1706264052F}">
      <dgm:prSet/>
      <dgm:spPr/>
      <dgm:t>
        <a:bodyPr/>
        <a:lstStyle/>
        <a:p>
          <a:endParaRPr lang="ru-RU"/>
        </a:p>
      </dgm:t>
    </dgm:pt>
    <dgm:pt modelId="{3AF0F509-9EC1-457B-8C6E-9215DF235539}">
      <dgm:prSet phldrT="[Текст]"/>
      <dgm:spPr/>
      <dgm:t>
        <a:bodyPr/>
        <a:lstStyle/>
        <a:p>
          <a:r>
            <a:rPr lang="ru-RU" dirty="0" smtClean="0"/>
            <a:t>Горячее питье</a:t>
          </a:r>
          <a:endParaRPr lang="ru-RU" dirty="0"/>
        </a:p>
      </dgm:t>
    </dgm:pt>
    <dgm:pt modelId="{D42A55B0-120C-4287-B2A4-9978EBF22D9B}" type="parTrans" cxnId="{9B8419E2-7A6F-4FE2-89BB-AE0AB9F3B942}">
      <dgm:prSet/>
      <dgm:spPr/>
      <dgm:t>
        <a:bodyPr/>
        <a:lstStyle/>
        <a:p>
          <a:endParaRPr lang="ru-RU"/>
        </a:p>
      </dgm:t>
    </dgm:pt>
    <dgm:pt modelId="{E974A5B0-18C6-4802-B794-F7FA23D27B79}" type="sibTrans" cxnId="{9B8419E2-7A6F-4FE2-89BB-AE0AB9F3B942}">
      <dgm:prSet/>
      <dgm:spPr/>
      <dgm:t>
        <a:bodyPr/>
        <a:lstStyle/>
        <a:p>
          <a:endParaRPr lang="ru-RU"/>
        </a:p>
      </dgm:t>
    </dgm:pt>
    <dgm:pt modelId="{7994C1E1-0165-420C-BA1F-55B35B081054}">
      <dgm:prSet phldrT="[Текст]"/>
      <dgm:spPr/>
      <dgm:t>
        <a:bodyPr/>
        <a:lstStyle/>
        <a:p>
          <a:r>
            <a:rPr lang="ru-RU" dirty="0" smtClean="0"/>
            <a:t>Теплое помещение</a:t>
          </a:r>
          <a:endParaRPr lang="ru-RU" dirty="0"/>
        </a:p>
      </dgm:t>
    </dgm:pt>
    <dgm:pt modelId="{8AE407F9-02D8-4453-9F60-5EA904588F05}" type="parTrans" cxnId="{17EC0724-36B4-4E38-B293-C9A15280A827}">
      <dgm:prSet/>
      <dgm:spPr/>
      <dgm:t>
        <a:bodyPr/>
        <a:lstStyle/>
        <a:p>
          <a:endParaRPr lang="ru-RU"/>
        </a:p>
      </dgm:t>
    </dgm:pt>
    <dgm:pt modelId="{8F15FAEA-B5F3-4766-A050-F931CFE2C386}" type="sibTrans" cxnId="{17EC0724-36B4-4E38-B293-C9A15280A827}">
      <dgm:prSet/>
      <dgm:spPr/>
      <dgm:t>
        <a:bodyPr/>
        <a:lstStyle/>
        <a:p>
          <a:endParaRPr lang="ru-RU"/>
        </a:p>
      </dgm:t>
    </dgm:pt>
    <dgm:pt modelId="{4514D9D3-80AE-4390-9354-496113366638}">
      <dgm:prSet phldrT="[Текст]"/>
      <dgm:spPr/>
      <dgm:t>
        <a:bodyPr/>
        <a:lstStyle/>
        <a:p>
          <a:r>
            <a:rPr lang="ru-RU" dirty="0" smtClean="0"/>
            <a:t>Местно </a:t>
          </a:r>
          <a:endParaRPr lang="ru-RU" dirty="0"/>
        </a:p>
      </dgm:t>
    </dgm:pt>
    <dgm:pt modelId="{D0FD0992-4E42-40E6-ADAA-E96BEDE76302}" type="parTrans" cxnId="{76985975-100B-48DF-8B17-79B296EE4001}">
      <dgm:prSet/>
      <dgm:spPr/>
      <dgm:t>
        <a:bodyPr/>
        <a:lstStyle/>
        <a:p>
          <a:endParaRPr lang="ru-RU"/>
        </a:p>
      </dgm:t>
    </dgm:pt>
    <dgm:pt modelId="{55A6F18B-AEE9-4D11-8881-5891CBC3966F}" type="sibTrans" cxnId="{76985975-100B-48DF-8B17-79B296EE4001}">
      <dgm:prSet/>
      <dgm:spPr/>
      <dgm:t>
        <a:bodyPr/>
        <a:lstStyle/>
        <a:p>
          <a:endParaRPr lang="ru-RU"/>
        </a:p>
      </dgm:t>
    </dgm:pt>
    <dgm:pt modelId="{3CB14DA8-C7B2-4D2F-920A-47FCF20D6634}">
      <dgm:prSet phldrT="[Текст]"/>
      <dgm:spPr/>
      <dgm:t>
        <a:bodyPr/>
        <a:lstStyle/>
        <a:p>
          <a:r>
            <a:rPr lang="ru-RU" dirty="0" smtClean="0"/>
            <a:t>Снять кольца, браслеты</a:t>
          </a:r>
          <a:endParaRPr lang="ru-RU" dirty="0"/>
        </a:p>
      </dgm:t>
    </dgm:pt>
    <dgm:pt modelId="{914151FD-92AD-4735-8332-98A958C96E46}" type="parTrans" cxnId="{28162C8A-8301-4EE9-AF54-C304C7CA2AAA}">
      <dgm:prSet/>
      <dgm:spPr/>
      <dgm:t>
        <a:bodyPr/>
        <a:lstStyle/>
        <a:p>
          <a:endParaRPr lang="ru-RU"/>
        </a:p>
      </dgm:t>
    </dgm:pt>
    <dgm:pt modelId="{BAD8F8C3-A9B9-4577-897C-2A1DD4A8E204}" type="sibTrans" cxnId="{28162C8A-8301-4EE9-AF54-C304C7CA2AAA}">
      <dgm:prSet/>
      <dgm:spPr/>
      <dgm:t>
        <a:bodyPr/>
        <a:lstStyle/>
        <a:p>
          <a:endParaRPr lang="ru-RU"/>
        </a:p>
      </dgm:t>
    </dgm:pt>
    <dgm:pt modelId="{DDBF4477-24DF-48A0-BE1C-A41A8BBEBBD0}">
      <dgm:prSet phldrT="[Текст]"/>
      <dgm:spPr/>
      <dgm:t>
        <a:bodyPr/>
        <a:lstStyle/>
        <a:p>
          <a:r>
            <a:rPr lang="ru-RU" dirty="0" smtClean="0"/>
            <a:t>Теплоизолирующая повязка</a:t>
          </a:r>
          <a:endParaRPr lang="ru-RU" dirty="0"/>
        </a:p>
      </dgm:t>
    </dgm:pt>
    <dgm:pt modelId="{B3F07F48-6876-4508-90EB-D67369F02574}" type="parTrans" cxnId="{043ED491-B1D9-46A9-B64A-5AC32A293636}">
      <dgm:prSet/>
      <dgm:spPr/>
      <dgm:t>
        <a:bodyPr/>
        <a:lstStyle/>
        <a:p>
          <a:endParaRPr lang="ru-RU"/>
        </a:p>
      </dgm:t>
    </dgm:pt>
    <dgm:pt modelId="{88249817-C11E-409E-807E-A1184643CDC7}" type="sibTrans" cxnId="{043ED491-B1D9-46A9-B64A-5AC32A293636}">
      <dgm:prSet/>
      <dgm:spPr/>
      <dgm:t>
        <a:bodyPr/>
        <a:lstStyle/>
        <a:p>
          <a:endParaRPr lang="ru-RU"/>
        </a:p>
      </dgm:t>
    </dgm:pt>
    <dgm:pt modelId="{947CBA1A-90B2-4DA9-828C-8D1902C58D5D}">
      <dgm:prSet phldrT="[Текст]"/>
      <dgm:spPr/>
      <dgm:t>
        <a:bodyPr/>
        <a:lstStyle/>
        <a:p>
          <a:r>
            <a:rPr lang="ru-RU" dirty="0" smtClean="0"/>
            <a:t>Медикаментозная терапия</a:t>
          </a:r>
          <a:endParaRPr lang="ru-RU" dirty="0"/>
        </a:p>
      </dgm:t>
    </dgm:pt>
    <dgm:pt modelId="{C23D9C11-5A45-4976-90F4-E0BAAE9F88EB}" type="parTrans" cxnId="{4AD2223A-C06C-4FE7-82B0-1CDBBCDC5B8B}">
      <dgm:prSet/>
      <dgm:spPr/>
      <dgm:t>
        <a:bodyPr/>
        <a:lstStyle/>
        <a:p>
          <a:endParaRPr lang="ru-RU"/>
        </a:p>
      </dgm:t>
    </dgm:pt>
    <dgm:pt modelId="{4C0A1562-4994-4950-A483-BA84260A0F3B}" type="sibTrans" cxnId="{4AD2223A-C06C-4FE7-82B0-1CDBBCDC5B8B}">
      <dgm:prSet/>
      <dgm:spPr/>
      <dgm:t>
        <a:bodyPr/>
        <a:lstStyle/>
        <a:p>
          <a:endParaRPr lang="ru-RU"/>
        </a:p>
      </dgm:t>
    </dgm:pt>
    <dgm:pt modelId="{EF6DCC8D-A6A9-42A2-995E-89493FBAC00E}">
      <dgm:prSet phldrT="[Текст]"/>
      <dgm:spPr/>
      <dgm:t>
        <a:bodyPr/>
        <a:lstStyle/>
        <a:p>
          <a:r>
            <a:rPr lang="ru-RU" dirty="0" smtClean="0"/>
            <a:t>Обезболивание </a:t>
          </a:r>
          <a:endParaRPr lang="ru-RU" dirty="0"/>
        </a:p>
      </dgm:t>
    </dgm:pt>
    <dgm:pt modelId="{6199E86E-B715-4FC3-8201-8573950CFA60}" type="parTrans" cxnId="{3412F7E4-DF77-4782-9AF1-7644FA77A16D}">
      <dgm:prSet/>
      <dgm:spPr/>
      <dgm:t>
        <a:bodyPr/>
        <a:lstStyle/>
        <a:p>
          <a:endParaRPr lang="ru-RU"/>
        </a:p>
      </dgm:t>
    </dgm:pt>
    <dgm:pt modelId="{D00AB62F-A672-4104-8E8A-3374BD652888}" type="sibTrans" cxnId="{3412F7E4-DF77-4782-9AF1-7644FA77A16D}">
      <dgm:prSet/>
      <dgm:spPr/>
      <dgm:t>
        <a:bodyPr/>
        <a:lstStyle/>
        <a:p>
          <a:endParaRPr lang="ru-RU"/>
        </a:p>
      </dgm:t>
    </dgm:pt>
    <dgm:pt modelId="{FABA2B53-B819-4DBE-8AFE-A01FA0440819}">
      <dgm:prSet phldrT="[Текст]"/>
      <dgm:spPr/>
      <dgm:t>
        <a:bodyPr/>
        <a:lstStyle/>
        <a:p>
          <a:r>
            <a:rPr lang="ru-RU" dirty="0" smtClean="0"/>
            <a:t>Улучшение </a:t>
          </a:r>
          <a:r>
            <a:rPr lang="ru-RU" dirty="0" err="1" smtClean="0"/>
            <a:t>микроциркуляции</a:t>
          </a:r>
          <a:r>
            <a:rPr lang="ru-RU" dirty="0" smtClean="0"/>
            <a:t>: </a:t>
          </a:r>
          <a:r>
            <a:rPr lang="ru-RU" dirty="0" err="1" smtClean="0"/>
            <a:t>реополиглюкин</a:t>
          </a:r>
          <a:r>
            <a:rPr lang="ru-RU" dirty="0" smtClean="0"/>
            <a:t>, гепарин, </a:t>
          </a:r>
          <a:r>
            <a:rPr lang="ru-RU" dirty="0" err="1" smtClean="0"/>
            <a:t>дротаверин</a:t>
          </a:r>
          <a:endParaRPr lang="ru-RU" dirty="0"/>
        </a:p>
      </dgm:t>
    </dgm:pt>
    <dgm:pt modelId="{4464452B-3BD7-4F5D-BAC5-8CA807BFF8D3}" type="parTrans" cxnId="{584CC922-1252-4F14-8802-3EE9147729DD}">
      <dgm:prSet/>
      <dgm:spPr/>
      <dgm:t>
        <a:bodyPr/>
        <a:lstStyle/>
        <a:p>
          <a:endParaRPr lang="ru-RU"/>
        </a:p>
      </dgm:t>
    </dgm:pt>
    <dgm:pt modelId="{A726160A-591E-496D-98D4-7063196F79C2}" type="sibTrans" cxnId="{584CC922-1252-4F14-8802-3EE9147729DD}">
      <dgm:prSet/>
      <dgm:spPr/>
      <dgm:t>
        <a:bodyPr/>
        <a:lstStyle/>
        <a:p>
          <a:endParaRPr lang="ru-RU"/>
        </a:p>
      </dgm:t>
    </dgm:pt>
    <dgm:pt modelId="{1DD5EDFF-CD04-41D4-A116-7E1B4305B112}">
      <dgm:prSet/>
      <dgm:spPr/>
      <dgm:t>
        <a:bodyPr/>
        <a:lstStyle/>
        <a:p>
          <a:r>
            <a:rPr lang="ru-RU" dirty="0" smtClean="0"/>
            <a:t>Неподвижность конечностей</a:t>
          </a:r>
          <a:endParaRPr lang="ru-RU" dirty="0"/>
        </a:p>
      </dgm:t>
    </dgm:pt>
    <dgm:pt modelId="{0AB81F14-06D1-45C6-88CA-7A04866CC718}" type="parTrans" cxnId="{6997D21E-8C6B-481F-825C-A1F170038E7E}">
      <dgm:prSet/>
      <dgm:spPr/>
      <dgm:t>
        <a:bodyPr/>
        <a:lstStyle/>
        <a:p>
          <a:endParaRPr lang="ru-RU"/>
        </a:p>
      </dgm:t>
    </dgm:pt>
    <dgm:pt modelId="{52653C39-8C2B-4883-A6B3-1B060853CA7C}" type="sibTrans" cxnId="{6997D21E-8C6B-481F-825C-A1F170038E7E}">
      <dgm:prSet/>
      <dgm:spPr/>
      <dgm:t>
        <a:bodyPr/>
        <a:lstStyle/>
        <a:p>
          <a:endParaRPr lang="ru-RU"/>
        </a:p>
      </dgm:t>
    </dgm:pt>
    <dgm:pt modelId="{B80EBA06-78EA-45AA-931A-85F2FF1A8D11}" type="pres">
      <dgm:prSet presAssocID="{C6D3C3EB-0E19-4EC4-9EEB-D6BE7352DB27}" presName="Name0" presStyleCnt="0">
        <dgm:presLayoutVars>
          <dgm:dir/>
          <dgm:animLvl val="lvl"/>
          <dgm:resizeHandles val="exact"/>
        </dgm:presLayoutVars>
      </dgm:prSet>
      <dgm:spPr/>
    </dgm:pt>
    <dgm:pt modelId="{EAFD960B-429A-4611-AE6D-B75D55607280}" type="pres">
      <dgm:prSet presAssocID="{947CBA1A-90B2-4DA9-828C-8D1902C58D5D}" presName="boxAndChildren" presStyleCnt="0"/>
      <dgm:spPr/>
    </dgm:pt>
    <dgm:pt modelId="{DC36049D-AA89-4C1A-B871-6F1B5C51FBDC}" type="pres">
      <dgm:prSet presAssocID="{947CBA1A-90B2-4DA9-828C-8D1902C58D5D}" presName="parentTextBox" presStyleLbl="node1" presStyleIdx="0" presStyleCnt="3"/>
      <dgm:spPr/>
    </dgm:pt>
    <dgm:pt modelId="{31A06A3C-9837-402A-A604-0CCA1E9A2267}" type="pres">
      <dgm:prSet presAssocID="{947CBA1A-90B2-4DA9-828C-8D1902C58D5D}" presName="entireBox" presStyleLbl="node1" presStyleIdx="0" presStyleCnt="3"/>
      <dgm:spPr/>
    </dgm:pt>
    <dgm:pt modelId="{85CAA80B-917A-49E9-A314-435077C2AD6E}" type="pres">
      <dgm:prSet presAssocID="{947CBA1A-90B2-4DA9-828C-8D1902C58D5D}" presName="descendantBox" presStyleCnt="0"/>
      <dgm:spPr/>
    </dgm:pt>
    <dgm:pt modelId="{54AE495E-A1BD-4938-B58A-68F90400A6D2}" type="pres">
      <dgm:prSet presAssocID="{EF6DCC8D-A6A9-42A2-995E-89493FBAC00E}" presName="childTextBox" presStyleLbl="fgAccFollowNode1" presStyleIdx="0" presStyleCnt="7">
        <dgm:presLayoutVars>
          <dgm:bulletEnabled val="1"/>
        </dgm:presLayoutVars>
      </dgm:prSet>
      <dgm:spPr/>
    </dgm:pt>
    <dgm:pt modelId="{A5452369-95A3-44BB-93FD-38DCD2A76A3D}" type="pres">
      <dgm:prSet presAssocID="{FABA2B53-B819-4DBE-8AFE-A01FA0440819}" presName="childTextBox" presStyleLbl="fgAccFollow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0BC43F-799B-40B0-9AB4-2BBC01D8450A}" type="pres">
      <dgm:prSet presAssocID="{55A6F18B-AEE9-4D11-8881-5891CBC3966F}" presName="sp" presStyleCnt="0"/>
      <dgm:spPr/>
    </dgm:pt>
    <dgm:pt modelId="{D30D63B1-A2D1-49C8-A514-63E120C0B99F}" type="pres">
      <dgm:prSet presAssocID="{4514D9D3-80AE-4390-9354-496113366638}" presName="arrowAndChildren" presStyleCnt="0"/>
      <dgm:spPr/>
    </dgm:pt>
    <dgm:pt modelId="{6421A029-1CD7-4180-BD37-943CE130D200}" type="pres">
      <dgm:prSet presAssocID="{4514D9D3-80AE-4390-9354-496113366638}" presName="parentTextArrow" presStyleLbl="node1" presStyleIdx="0" presStyleCnt="3"/>
      <dgm:spPr/>
    </dgm:pt>
    <dgm:pt modelId="{E7363BE2-3EBB-4C60-8C23-4CF2D74F33B1}" type="pres">
      <dgm:prSet presAssocID="{4514D9D3-80AE-4390-9354-496113366638}" presName="arrow" presStyleLbl="node1" presStyleIdx="1" presStyleCnt="3"/>
      <dgm:spPr/>
    </dgm:pt>
    <dgm:pt modelId="{4CA7BE83-85C1-476B-89B2-B3C4A7805662}" type="pres">
      <dgm:prSet presAssocID="{4514D9D3-80AE-4390-9354-496113366638}" presName="descendantArrow" presStyleCnt="0"/>
      <dgm:spPr/>
    </dgm:pt>
    <dgm:pt modelId="{203523D6-4F46-4058-8A4E-7792D6E5C201}" type="pres">
      <dgm:prSet presAssocID="{3CB14DA8-C7B2-4D2F-920A-47FCF20D6634}" presName="childTextArrow" presStyleLbl="fgAccFollowNode1" presStyleIdx="2" presStyleCnt="7">
        <dgm:presLayoutVars>
          <dgm:bulletEnabled val="1"/>
        </dgm:presLayoutVars>
      </dgm:prSet>
      <dgm:spPr/>
    </dgm:pt>
    <dgm:pt modelId="{79032FD7-6969-4671-A04A-A58B9DCBD5E8}" type="pres">
      <dgm:prSet presAssocID="{DDBF4477-24DF-48A0-BE1C-A41A8BBEBBD0}" presName="childTextArrow" presStyleLbl="fgAccFollowNode1" presStyleIdx="3" presStyleCnt="7">
        <dgm:presLayoutVars>
          <dgm:bulletEnabled val="1"/>
        </dgm:presLayoutVars>
      </dgm:prSet>
      <dgm:spPr/>
    </dgm:pt>
    <dgm:pt modelId="{79D0CBE0-BFE6-4B52-B71C-4EAEEE31EA14}" type="pres">
      <dgm:prSet presAssocID="{1DD5EDFF-CD04-41D4-A116-7E1B4305B112}" presName="childTextArrow" presStyleLbl="fgAccFollowNode1" presStyleIdx="4" presStyleCnt="7">
        <dgm:presLayoutVars>
          <dgm:bulletEnabled val="1"/>
        </dgm:presLayoutVars>
      </dgm:prSet>
      <dgm:spPr/>
    </dgm:pt>
    <dgm:pt modelId="{F2BE25A1-DF0C-4C02-AF9A-59648A17E590}" type="pres">
      <dgm:prSet presAssocID="{F90B8E50-3E57-4C23-BDC9-433928B173E0}" presName="sp" presStyleCnt="0"/>
      <dgm:spPr/>
    </dgm:pt>
    <dgm:pt modelId="{AF1D5639-354C-426F-8F85-D91A870B90A5}" type="pres">
      <dgm:prSet presAssocID="{9B305135-0E59-4F63-8276-321D6237138A}" presName="arrowAndChildren" presStyleCnt="0"/>
      <dgm:spPr/>
    </dgm:pt>
    <dgm:pt modelId="{1DBA0B93-1082-448D-AFA1-6AA33F659C26}" type="pres">
      <dgm:prSet presAssocID="{9B305135-0E59-4F63-8276-321D6237138A}" presName="parentTextArrow" presStyleLbl="node1" presStyleIdx="1" presStyleCnt="3"/>
      <dgm:spPr/>
    </dgm:pt>
    <dgm:pt modelId="{D14731EB-B7ED-4B16-A550-E069C420ACA6}" type="pres">
      <dgm:prSet presAssocID="{9B305135-0E59-4F63-8276-321D6237138A}" presName="arrow" presStyleLbl="node1" presStyleIdx="2" presStyleCnt="3"/>
      <dgm:spPr/>
    </dgm:pt>
    <dgm:pt modelId="{AE6EF8F8-7EE7-4EF6-9BA6-F3AEE1551B07}" type="pres">
      <dgm:prSet presAssocID="{9B305135-0E59-4F63-8276-321D6237138A}" presName="descendantArrow" presStyleCnt="0"/>
      <dgm:spPr/>
    </dgm:pt>
    <dgm:pt modelId="{0F5E26A7-4ADF-4390-BE70-CD13D45D49BD}" type="pres">
      <dgm:prSet presAssocID="{3AF0F509-9EC1-457B-8C6E-9215DF235539}" presName="childTextArrow" presStyleLbl="fgAccFollowNode1" presStyleIdx="5" presStyleCnt="7">
        <dgm:presLayoutVars>
          <dgm:bulletEnabled val="1"/>
        </dgm:presLayoutVars>
      </dgm:prSet>
      <dgm:spPr/>
    </dgm:pt>
    <dgm:pt modelId="{1B995D70-DDF5-48EA-B1F9-9FCF1F3FC11C}" type="pres">
      <dgm:prSet presAssocID="{7994C1E1-0165-420C-BA1F-55B35B081054}" presName="childTextArrow" presStyleLbl="fgAccFollowNode1" presStyleIdx="6" presStyleCnt="7">
        <dgm:presLayoutVars>
          <dgm:bulletEnabled val="1"/>
        </dgm:presLayoutVars>
      </dgm:prSet>
      <dgm:spPr/>
    </dgm:pt>
  </dgm:ptLst>
  <dgm:cxnLst>
    <dgm:cxn modelId="{F3FE8354-9594-4DD1-BC79-51F86A88F326}" type="presOf" srcId="{4514D9D3-80AE-4390-9354-496113366638}" destId="{E7363BE2-3EBB-4C60-8C23-4CF2D74F33B1}" srcOrd="1" destOrd="0" presId="urn:microsoft.com/office/officeart/2005/8/layout/process4"/>
    <dgm:cxn modelId="{043ED491-B1D9-46A9-B64A-5AC32A293636}" srcId="{4514D9D3-80AE-4390-9354-496113366638}" destId="{DDBF4477-24DF-48A0-BE1C-A41A8BBEBBD0}" srcOrd="1" destOrd="0" parTransId="{B3F07F48-6876-4508-90EB-D67369F02574}" sibTransId="{88249817-C11E-409E-807E-A1184643CDC7}"/>
    <dgm:cxn modelId="{330BCE16-EE76-41B7-A8A7-4ECE20450894}" type="presOf" srcId="{9B305135-0E59-4F63-8276-321D6237138A}" destId="{D14731EB-B7ED-4B16-A550-E069C420ACA6}" srcOrd="1" destOrd="0" presId="urn:microsoft.com/office/officeart/2005/8/layout/process4"/>
    <dgm:cxn modelId="{CB3B7062-4B85-4EE7-96DC-1E43B592D858}" type="presOf" srcId="{947CBA1A-90B2-4DA9-828C-8D1902C58D5D}" destId="{31A06A3C-9837-402A-A604-0CCA1E9A2267}" srcOrd="1" destOrd="0" presId="urn:microsoft.com/office/officeart/2005/8/layout/process4"/>
    <dgm:cxn modelId="{22678732-FB8C-4098-8EBA-560F83608C8F}" type="presOf" srcId="{C6D3C3EB-0E19-4EC4-9EEB-D6BE7352DB27}" destId="{B80EBA06-78EA-45AA-931A-85F2FF1A8D11}" srcOrd="0" destOrd="0" presId="urn:microsoft.com/office/officeart/2005/8/layout/process4"/>
    <dgm:cxn modelId="{20323580-0779-449B-AA6F-46BD7A38EDDC}" type="presOf" srcId="{7994C1E1-0165-420C-BA1F-55B35B081054}" destId="{1B995D70-DDF5-48EA-B1F9-9FCF1F3FC11C}" srcOrd="0" destOrd="0" presId="urn:microsoft.com/office/officeart/2005/8/layout/process4"/>
    <dgm:cxn modelId="{553ECAAA-6A3B-446A-BB4B-A513F0AE9290}" type="presOf" srcId="{3CB14DA8-C7B2-4D2F-920A-47FCF20D6634}" destId="{203523D6-4F46-4058-8A4E-7792D6E5C201}" srcOrd="0" destOrd="0" presId="urn:microsoft.com/office/officeart/2005/8/layout/process4"/>
    <dgm:cxn modelId="{95F31A1B-3B1B-470F-A95B-9DB177EC8C03}" type="presOf" srcId="{947CBA1A-90B2-4DA9-828C-8D1902C58D5D}" destId="{DC36049D-AA89-4C1A-B871-6F1B5C51FBDC}" srcOrd="0" destOrd="0" presId="urn:microsoft.com/office/officeart/2005/8/layout/process4"/>
    <dgm:cxn modelId="{28162C8A-8301-4EE9-AF54-C304C7CA2AAA}" srcId="{4514D9D3-80AE-4390-9354-496113366638}" destId="{3CB14DA8-C7B2-4D2F-920A-47FCF20D6634}" srcOrd="0" destOrd="0" parTransId="{914151FD-92AD-4735-8332-98A958C96E46}" sibTransId="{BAD8F8C3-A9B9-4577-897C-2A1DD4A8E204}"/>
    <dgm:cxn modelId="{4AD2223A-C06C-4FE7-82B0-1CDBBCDC5B8B}" srcId="{C6D3C3EB-0E19-4EC4-9EEB-D6BE7352DB27}" destId="{947CBA1A-90B2-4DA9-828C-8D1902C58D5D}" srcOrd="2" destOrd="0" parTransId="{C23D9C11-5A45-4976-90F4-E0BAAE9F88EB}" sibTransId="{4C0A1562-4994-4950-A483-BA84260A0F3B}"/>
    <dgm:cxn modelId="{9B8419E2-7A6F-4FE2-89BB-AE0AB9F3B942}" srcId="{9B305135-0E59-4F63-8276-321D6237138A}" destId="{3AF0F509-9EC1-457B-8C6E-9215DF235539}" srcOrd="0" destOrd="0" parTransId="{D42A55B0-120C-4287-B2A4-9978EBF22D9B}" sibTransId="{E974A5B0-18C6-4802-B794-F7FA23D27B79}"/>
    <dgm:cxn modelId="{584CC922-1252-4F14-8802-3EE9147729DD}" srcId="{947CBA1A-90B2-4DA9-828C-8D1902C58D5D}" destId="{FABA2B53-B819-4DBE-8AFE-A01FA0440819}" srcOrd="1" destOrd="0" parTransId="{4464452B-3BD7-4F5D-BAC5-8CA807BFF8D3}" sibTransId="{A726160A-591E-496D-98D4-7063196F79C2}"/>
    <dgm:cxn modelId="{E2831C1E-0DEE-4D0B-B637-8370853D8260}" type="presOf" srcId="{9B305135-0E59-4F63-8276-321D6237138A}" destId="{1DBA0B93-1082-448D-AFA1-6AA33F659C26}" srcOrd="0" destOrd="0" presId="urn:microsoft.com/office/officeart/2005/8/layout/process4"/>
    <dgm:cxn modelId="{5DBB0CF6-23EB-45BD-8668-394780BF4115}" type="presOf" srcId="{1DD5EDFF-CD04-41D4-A116-7E1B4305B112}" destId="{79D0CBE0-BFE6-4B52-B71C-4EAEEE31EA14}" srcOrd="0" destOrd="0" presId="urn:microsoft.com/office/officeart/2005/8/layout/process4"/>
    <dgm:cxn modelId="{3FB330B3-E4F3-425D-BA2D-859B5E619D99}" type="presOf" srcId="{EF6DCC8D-A6A9-42A2-995E-89493FBAC00E}" destId="{54AE495E-A1BD-4938-B58A-68F90400A6D2}" srcOrd="0" destOrd="0" presId="urn:microsoft.com/office/officeart/2005/8/layout/process4"/>
    <dgm:cxn modelId="{1E65DDA4-F0E5-4F65-93EA-A1706264052F}" srcId="{C6D3C3EB-0E19-4EC4-9EEB-D6BE7352DB27}" destId="{9B305135-0E59-4F63-8276-321D6237138A}" srcOrd="0" destOrd="0" parTransId="{02598507-8112-4493-B38F-624C8F91CC44}" sibTransId="{F90B8E50-3E57-4C23-BDC9-433928B173E0}"/>
    <dgm:cxn modelId="{7BFDC72A-F1E6-4CD1-9FD7-E52178CB714B}" type="presOf" srcId="{FABA2B53-B819-4DBE-8AFE-A01FA0440819}" destId="{A5452369-95A3-44BB-93FD-38DCD2A76A3D}" srcOrd="0" destOrd="0" presId="urn:microsoft.com/office/officeart/2005/8/layout/process4"/>
    <dgm:cxn modelId="{3412F7E4-DF77-4782-9AF1-7644FA77A16D}" srcId="{947CBA1A-90B2-4DA9-828C-8D1902C58D5D}" destId="{EF6DCC8D-A6A9-42A2-995E-89493FBAC00E}" srcOrd="0" destOrd="0" parTransId="{6199E86E-B715-4FC3-8201-8573950CFA60}" sibTransId="{D00AB62F-A672-4104-8E8A-3374BD652888}"/>
    <dgm:cxn modelId="{0D40FAF4-508A-4897-83AF-9BC428A04DF8}" type="presOf" srcId="{4514D9D3-80AE-4390-9354-496113366638}" destId="{6421A029-1CD7-4180-BD37-943CE130D200}" srcOrd="0" destOrd="0" presId="urn:microsoft.com/office/officeart/2005/8/layout/process4"/>
    <dgm:cxn modelId="{17EC0724-36B4-4E38-B293-C9A15280A827}" srcId="{9B305135-0E59-4F63-8276-321D6237138A}" destId="{7994C1E1-0165-420C-BA1F-55B35B081054}" srcOrd="1" destOrd="0" parTransId="{8AE407F9-02D8-4453-9F60-5EA904588F05}" sibTransId="{8F15FAEA-B5F3-4766-A050-F931CFE2C386}"/>
    <dgm:cxn modelId="{76985975-100B-48DF-8B17-79B296EE4001}" srcId="{C6D3C3EB-0E19-4EC4-9EEB-D6BE7352DB27}" destId="{4514D9D3-80AE-4390-9354-496113366638}" srcOrd="1" destOrd="0" parTransId="{D0FD0992-4E42-40E6-ADAA-E96BEDE76302}" sibTransId="{55A6F18B-AEE9-4D11-8881-5891CBC3966F}"/>
    <dgm:cxn modelId="{6997D21E-8C6B-481F-825C-A1F170038E7E}" srcId="{4514D9D3-80AE-4390-9354-496113366638}" destId="{1DD5EDFF-CD04-41D4-A116-7E1B4305B112}" srcOrd="2" destOrd="0" parTransId="{0AB81F14-06D1-45C6-88CA-7A04866CC718}" sibTransId="{52653C39-8C2B-4883-A6B3-1B060853CA7C}"/>
    <dgm:cxn modelId="{02B521C1-1885-4AAA-939F-0655B9F1CE11}" type="presOf" srcId="{DDBF4477-24DF-48A0-BE1C-A41A8BBEBBD0}" destId="{79032FD7-6969-4671-A04A-A58B9DCBD5E8}" srcOrd="0" destOrd="0" presId="urn:microsoft.com/office/officeart/2005/8/layout/process4"/>
    <dgm:cxn modelId="{AF3F81F9-117A-425A-86B2-0D3D52A9A104}" type="presOf" srcId="{3AF0F509-9EC1-457B-8C6E-9215DF235539}" destId="{0F5E26A7-4ADF-4390-BE70-CD13D45D49BD}" srcOrd="0" destOrd="0" presId="urn:microsoft.com/office/officeart/2005/8/layout/process4"/>
    <dgm:cxn modelId="{A5D00288-5A68-4675-B1FA-4E6A20FFA8C8}" type="presParOf" srcId="{B80EBA06-78EA-45AA-931A-85F2FF1A8D11}" destId="{EAFD960B-429A-4611-AE6D-B75D55607280}" srcOrd="0" destOrd="0" presId="urn:microsoft.com/office/officeart/2005/8/layout/process4"/>
    <dgm:cxn modelId="{0939E30B-CD0E-47B3-84E1-97ED336BDAA2}" type="presParOf" srcId="{EAFD960B-429A-4611-AE6D-B75D55607280}" destId="{DC36049D-AA89-4C1A-B871-6F1B5C51FBDC}" srcOrd="0" destOrd="0" presId="urn:microsoft.com/office/officeart/2005/8/layout/process4"/>
    <dgm:cxn modelId="{089CABCE-74A5-4649-95A4-5FD9B2B4209B}" type="presParOf" srcId="{EAFD960B-429A-4611-AE6D-B75D55607280}" destId="{31A06A3C-9837-402A-A604-0CCA1E9A2267}" srcOrd="1" destOrd="0" presId="urn:microsoft.com/office/officeart/2005/8/layout/process4"/>
    <dgm:cxn modelId="{42C40918-0D46-4191-9195-BAB775DC4F8D}" type="presParOf" srcId="{EAFD960B-429A-4611-AE6D-B75D55607280}" destId="{85CAA80B-917A-49E9-A314-435077C2AD6E}" srcOrd="2" destOrd="0" presId="urn:microsoft.com/office/officeart/2005/8/layout/process4"/>
    <dgm:cxn modelId="{E4A8EE0B-B62B-4A08-BE5E-B87FC36B9F9A}" type="presParOf" srcId="{85CAA80B-917A-49E9-A314-435077C2AD6E}" destId="{54AE495E-A1BD-4938-B58A-68F90400A6D2}" srcOrd="0" destOrd="0" presId="urn:microsoft.com/office/officeart/2005/8/layout/process4"/>
    <dgm:cxn modelId="{A04D7990-26DE-44C5-B490-210CA48C173E}" type="presParOf" srcId="{85CAA80B-917A-49E9-A314-435077C2AD6E}" destId="{A5452369-95A3-44BB-93FD-38DCD2A76A3D}" srcOrd="1" destOrd="0" presId="urn:microsoft.com/office/officeart/2005/8/layout/process4"/>
    <dgm:cxn modelId="{45F7F387-E497-4781-82B4-A96C2986FED0}" type="presParOf" srcId="{B80EBA06-78EA-45AA-931A-85F2FF1A8D11}" destId="{D70BC43F-799B-40B0-9AB4-2BBC01D8450A}" srcOrd="1" destOrd="0" presId="urn:microsoft.com/office/officeart/2005/8/layout/process4"/>
    <dgm:cxn modelId="{1D02CF5A-9C61-43CA-A892-0CE8AB885DA3}" type="presParOf" srcId="{B80EBA06-78EA-45AA-931A-85F2FF1A8D11}" destId="{D30D63B1-A2D1-49C8-A514-63E120C0B99F}" srcOrd="2" destOrd="0" presId="urn:microsoft.com/office/officeart/2005/8/layout/process4"/>
    <dgm:cxn modelId="{E5D45B84-AB37-475A-8019-DCC204405FB2}" type="presParOf" srcId="{D30D63B1-A2D1-49C8-A514-63E120C0B99F}" destId="{6421A029-1CD7-4180-BD37-943CE130D200}" srcOrd="0" destOrd="0" presId="urn:microsoft.com/office/officeart/2005/8/layout/process4"/>
    <dgm:cxn modelId="{84FB4AB7-EEFC-46E5-BEA9-97F1CDB76D48}" type="presParOf" srcId="{D30D63B1-A2D1-49C8-A514-63E120C0B99F}" destId="{E7363BE2-3EBB-4C60-8C23-4CF2D74F33B1}" srcOrd="1" destOrd="0" presId="urn:microsoft.com/office/officeart/2005/8/layout/process4"/>
    <dgm:cxn modelId="{65CAFD64-0CC0-49C7-B59A-8BE91E12BE25}" type="presParOf" srcId="{D30D63B1-A2D1-49C8-A514-63E120C0B99F}" destId="{4CA7BE83-85C1-476B-89B2-B3C4A7805662}" srcOrd="2" destOrd="0" presId="urn:microsoft.com/office/officeart/2005/8/layout/process4"/>
    <dgm:cxn modelId="{A41A743C-4F35-496F-81E2-6A95B0183C13}" type="presParOf" srcId="{4CA7BE83-85C1-476B-89B2-B3C4A7805662}" destId="{203523D6-4F46-4058-8A4E-7792D6E5C201}" srcOrd="0" destOrd="0" presId="urn:microsoft.com/office/officeart/2005/8/layout/process4"/>
    <dgm:cxn modelId="{84A207EF-6751-4C68-99B5-89FE67B5AD91}" type="presParOf" srcId="{4CA7BE83-85C1-476B-89B2-B3C4A7805662}" destId="{79032FD7-6969-4671-A04A-A58B9DCBD5E8}" srcOrd="1" destOrd="0" presId="urn:microsoft.com/office/officeart/2005/8/layout/process4"/>
    <dgm:cxn modelId="{B046203F-71BC-4F47-ACC2-4AB9E9944058}" type="presParOf" srcId="{4CA7BE83-85C1-476B-89B2-B3C4A7805662}" destId="{79D0CBE0-BFE6-4B52-B71C-4EAEEE31EA14}" srcOrd="2" destOrd="0" presId="urn:microsoft.com/office/officeart/2005/8/layout/process4"/>
    <dgm:cxn modelId="{477D29CF-5471-4667-987C-8D9276E0C3CB}" type="presParOf" srcId="{B80EBA06-78EA-45AA-931A-85F2FF1A8D11}" destId="{F2BE25A1-DF0C-4C02-AF9A-59648A17E590}" srcOrd="3" destOrd="0" presId="urn:microsoft.com/office/officeart/2005/8/layout/process4"/>
    <dgm:cxn modelId="{752C4C4E-B5AC-4F91-91B5-1CAA8395540B}" type="presParOf" srcId="{B80EBA06-78EA-45AA-931A-85F2FF1A8D11}" destId="{AF1D5639-354C-426F-8F85-D91A870B90A5}" srcOrd="4" destOrd="0" presId="urn:microsoft.com/office/officeart/2005/8/layout/process4"/>
    <dgm:cxn modelId="{94D7A8F0-EE4E-4C3C-926D-F5CEE592C536}" type="presParOf" srcId="{AF1D5639-354C-426F-8F85-D91A870B90A5}" destId="{1DBA0B93-1082-448D-AFA1-6AA33F659C26}" srcOrd="0" destOrd="0" presId="urn:microsoft.com/office/officeart/2005/8/layout/process4"/>
    <dgm:cxn modelId="{D70D50A6-29FC-4EDF-8EA7-A01D4B9B97B2}" type="presParOf" srcId="{AF1D5639-354C-426F-8F85-D91A870B90A5}" destId="{D14731EB-B7ED-4B16-A550-E069C420ACA6}" srcOrd="1" destOrd="0" presId="urn:microsoft.com/office/officeart/2005/8/layout/process4"/>
    <dgm:cxn modelId="{2D603F39-BC21-463A-BB65-7A0947A03D1B}" type="presParOf" srcId="{AF1D5639-354C-426F-8F85-D91A870B90A5}" destId="{AE6EF8F8-7EE7-4EF6-9BA6-F3AEE1551B07}" srcOrd="2" destOrd="0" presId="urn:microsoft.com/office/officeart/2005/8/layout/process4"/>
    <dgm:cxn modelId="{7CA9B6B9-DDBF-4682-9F9D-B460954489E6}" type="presParOf" srcId="{AE6EF8F8-7EE7-4EF6-9BA6-F3AEE1551B07}" destId="{0F5E26A7-4ADF-4390-BE70-CD13D45D49BD}" srcOrd="0" destOrd="0" presId="urn:microsoft.com/office/officeart/2005/8/layout/process4"/>
    <dgm:cxn modelId="{C8CAE0C5-30DC-4EB6-9433-3318B7F7837B}" type="presParOf" srcId="{AE6EF8F8-7EE7-4EF6-9BA6-F3AEE1551B07}" destId="{1B995D70-DDF5-48EA-B1F9-9FCF1F3FC11C}" srcOrd="1" destOrd="0" presId="urn:microsoft.com/office/officeart/2005/8/layout/process4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A525F46-1928-4B24-B235-4E9215B762A3}" type="doc">
      <dgm:prSet loTypeId="urn:microsoft.com/office/officeart/2005/8/layout/hProcess9" loCatId="process" qsTypeId="urn:microsoft.com/office/officeart/2005/8/quickstyle/3d5" qsCatId="3D" csTypeId="urn:microsoft.com/office/officeart/2005/8/colors/accent1_2" csCatId="accent1" phldr="1"/>
      <dgm:spPr/>
    </dgm:pt>
    <dgm:pt modelId="{0FEA81B4-44DE-41AD-A40F-0726337C602E}">
      <dgm:prSet phldrT="[Текст]"/>
      <dgm:spPr/>
      <dgm:t>
        <a:bodyPr/>
        <a:lstStyle/>
        <a:p>
          <a:r>
            <a:rPr lang="ru-RU" dirty="0" smtClean="0"/>
            <a:t>Асептическая повязка </a:t>
          </a:r>
          <a:endParaRPr lang="ru-RU" dirty="0"/>
        </a:p>
      </dgm:t>
    </dgm:pt>
    <dgm:pt modelId="{C7561851-7A62-454E-9FAE-3267305973A3}" type="parTrans" cxnId="{B33AC291-7945-401E-999D-6717719B7735}">
      <dgm:prSet/>
      <dgm:spPr/>
    </dgm:pt>
    <dgm:pt modelId="{E69813FB-D672-4ED3-98C2-58194C592FCF}" type="sibTrans" cxnId="{B33AC291-7945-401E-999D-6717719B7735}">
      <dgm:prSet/>
      <dgm:spPr/>
    </dgm:pt>
    <dgm:pt modelId="{AE73F159-BCEE-46B9-9AA9-07A2FC8C7519}">
      <dgm:prSet phldrT="[Текст]"/>
      <dgm:spPr/>
      <dgm:t>
        <a:bodyPr/>
        <a:lstStyle/>
        <a:p>
          <a:r>
            <a:rPr lang="ru-RU" dirty="0" smtClean="0"/>
            <a:t>Обезболивание – 50% </a:t>
          </a:r>
          <a:r>
            <a:rPr lang="ru-RU" dirty="0" err="1" smtClean="0"/>
            <a:t>р-р</a:t>
          </a:r>
          <a:r>
            <a:rPr lang="ru-RU" dirty="0" smtClean="0"/>
            <a:t> анальгина 2-4 мл в/м </a:t>
          </a:r>
          <a:endParaRPr lang="ru-RU" dirty="0"/>
        </a:p>
      </dgm:t>
    </dgm:pt>
    <dgm:pt modelId="{284B2491-BE05-461D-B7A9-97160AFD8B0A}" type="parTrans" cxnId="{3B7EE1F9-9BA0-474E-89AB-3BD88FCBCA8A}">
      <dgm:prSet/>
      <dgm:spPr/>
    </dgm:pt>
    <dgm:pt modelId="{51832B4C-C1B3-4E3B-9A1D-F0CCD77CBD15}" type="sibTrans" cxnId="{3B7EE1F9-9BA0-474E-89AB-3BD88FCBCA8A}">
      <dgm:prSet/>
      <dgm:spPr/>
    </dgm:pt>
    <dgm:pt modelId="{C24A34AE-9964-49F6-8D58-E6EDD562D845}" type="pres">
      <dgm:prSet presAssocID="{2A525F46-1928-4B24-B235-4E9215B762A3}" presName="CompostProcess" presStyleCnt="0">
        <dgm:presLayoutVars>
          <dgm:dir/>
          <dgm:resizeHandles val="exact"/>
        </dgm:presLayoutVars>
      </dgm:prSet>
      <dgm:spPr/>
    </dgm:pt>
    <dgm:pt modelId="{67F3012E-0E0E-4B28-B436-416CD95AB546}" type="pres">
      <dgm:prSet presAssocID="{2A525F46-1928-4B24-B235-4E9215B762A3}" presName="arrow" presStyleLbl="bgShp" presStyleIdx="0" presStyleCnt="1"/>
      <dgm:spPr/>
    </dgm:pt>
    <dgm:pt modelId="{D5299537-B520-4844-AA41-6F5F1E5C437F}" type="pres">
      <dgm:prSet presAssocID="{2A525F46-1928-4B24-B235-4E9215B762A3}" presName="linearProcess" presStyleCnt="0"/>
      <dgm:spPr/>
    </dgm:pt>
    <dgm:pt modelId="{C3DBDBB3-9850-4442-8120-EAA4254938DC}" type="pres">
      <dgm:prSet presAssocID="{0FEA81B4-44DE-41AD-A40F-0726337C602E}" presName="textNode" presStyleLbl="node1" presStyleIdx="0" presStyleCnt="2">
        <dgm:presLayoutVars>
          <dgm:bulletEnabled val="1"/>
        </dgm:presLayoutVars>
      </dgm:prSet>
      <dgm:spPr/>
    </dgm:pt>
    <dgm:pt modelId="{E8E2EA22-0B7E-474E-B90E-CBE5F665D87C}" type="pres">
      <dgm:prSet presAssocID="{E69813FB-D672-4ED3-98C2-58194C592FCF}" presName="sibTrans" presStyleCnt="0"/>
      <dgm:spPr/>
    </dgm:pt>
    <dgm:pt modelId="{67798BF9-9F09-4F30-B206-33F9E0577032}" type="pres">
      <dgm:prSet presAssocID="{AE73F159-BCEE-46B9-9AA9-07A2FC8C7519}" presName="text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156F62E-7865-454D-92D2-74AA8D0ADAE0}" type="presOf" srcId="{0FEA81B4-44DE-41AD-A40F-0726337C602E}" destId="{C3DBDBB3-9850-4442-8120-EAA4254938DC}" srcOrd="0" destOrd="0" presId="urn:microsoft.com/office/officeart/2005/8/layout/hProcess9"/>
    <dgm:cxn modelId="{BEA18D86-7C7A-4B66-A4B6-154C1C562728}" type="presOf" srcId="{2A525F46-1928-4B24-B235-4E9215B762A3}" destId="{C24A34AE-9964-49F6-8D58-E6EDD562D845}" srcOrd="0" destOrd="0" presId="urn:microsoft.com/office/officeart/2005/8/layout/hProcess9"/>
    <dgm:cxn modelId="{C707C3F4-E2C6-499E-88E5-5B5E92AAAF9F}" type="presOf" srcId="{AE73F159-BCEE-46B9-9AA9-07A2FC8C7519}" destId="{67798BF9-9F09-4F30-B206-33F9E0577032}" srcOrd="0" destOrd="0" presId="urn:microsoft.com/office/officeart/2005/8/layout/hProcess9"/>
    <dgm:cxn modelId="{B33AC291-7945-401E-999D-6717719B7735}" srcId="{2A525F46-1928-4B24-B235-4E9215B762A3}" destId="{0FEA81B4-44DE-41AD-A40F-0726337C602E}" srcOrd="0" destOrd="0" parTransId="{C7561851-7A62-454E-9FAE-3267305973A3}" sibTransId="{E69813FB-D672-4ED3-98C2-58194C592FCF}"/>
    <dgm:cxn modelId="{3B7EE1F9-9BA0-474E-89AB-3BD88FCBCA8A}" srcId="{2A525F46-1928-4B24-B235-4E9215B762A3}" destId="{AE73F159-BCEE-46B9-9AA9-07A2FC8C7519}" srcOrd="1" destOrd="0" parTransId="{284B2491-BE05-461D-B7A9-97160AFD8B0A}" sibTransId="{51832B4C-C1B3-4E3B-9A1D-F0CCD77CBD15}"/>
    <dgm:cxn modelId="{85D1A20D-692D-4FC8-B1CA-E609634F9E0F}" type="presParOf" srcId="{C24A34AE-9964-49F6-8D58-E6EDD562D845}" destId="{67F3012E-0E0E-4B28-B436-416CD95AB546}" srcOrd="0" destOrd="0" presId="urn:microsoft.com/office/officeart/2005/8/layout/hProcess9"/>
    <dgm:cxn modelId="{B31CB37E-0ACA-4185-8AF1-797DABB85E08}" type="presParOf" srcId="{C24A34AE-9964-49F6-8D58-E6EDD562D845}" destId="{D5299537-B520-4844-AA41-6F5F1E5C437F}" srcOrd="1" destOrd="0" presId="urn:microsoft.com/office/officeart/2005/8/layout/hProcess9"/>
    <dgm:cxn modelId="{411B5740-830C-4CB1-8C6E-4BF2442F06AD}" type="presParOf" srcId="{D5299537-B520-4844-AA41-6F5F1E5C437F}" destId="{C3DBDBB3-9850-4442-8120-EAA4254938DC}" srcOrd="0" destOrd="0" presId="urn:microsoft.com/office/officeart/2005/8/layout/hProcess9"/>
    <dgm:cxn modelId="{E2465F9C-51FB-483A-B120-34BB0247C199}" type="presParOf" srcId="{D5299537-B520-4844-AA41-6F5F1E5C437F}" destId="{E8E2EA22-0B7E-474E-B90E-CBE5F665D87C}" srcOrd="1" destOrd="0" presId="urn:microsoft.com/office/officeart/2005/8/layout/hProcess9"/>
    <dgm:cxn modelId="{AF1C6A71-5665-440C-95B8-37F174FBF23F}" type="presParOf" srcId="{D5299537-B520-4844-AA41-6F5F1E5C437F}" destId="{67798BF9-9F09-4F30-B206-33F9E0577032}" srcOrd="2" destOrd="0" presId="urn:microsoft.com/office/officeart/2005/8/layout/hProcess9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62C6565-B9F3-404A-AA15-0E795EFE7F49}" type="doc">
      <dgm:prSet loTypeId="urn:microsoft.com/office/officeart/2005/8/layout/radial1" loCatId="cycl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53839A0-E1EC-4B54-B2BE-510FCA01124D}">
      <dgm:prSet phldrT="[Текст]" custT="1"/>
      <dgm:spPr/>
      <dgm:t>
        <a:bodyPr/>
        <a:lstStyle/>
        <a:p>
          <a:r>
            <a:rPr lang="ru-RU" sz="2000" b="1" dirty="0" smtClean="0"/>
            <a:t>Ожоги</a:t>
          </a:r>
          <a:r>
            <a:rPr lang="ru-RU" sz="1200" dirty="0" smtClean="0"/>
            <a:t>  </a:t>
          </a:r>
          <a:endParaRPr lang="ru-RU" sz="1200" dirty="0"/>
        </a:p>
      </dgm:t>
    </dgm:pt>
    <dgm:pt modelId="{E35DAF98-8340-439A-9781-E9CACD0B9CEF}" type="parTrans" cxnId="{43EDFC48-AD62-4B76-9B7E-A92234AD0E3C}">
      <dgm:prSet/>
      <dgm:spPr/>
      <dgm:t>
        <a:bodyPr/>
        <a:lstStyle/>
        <a:p>
          <a:endParaRPr lang="ru-RU"/>
        </a:p>
      </dgm:t>
    </dgm:pt>
    <dgm:pt modelId="{F1DB6A3E-654F-4C41-BFD8-BED277F87ABF}" type="sibTrans" cxnId="{43EDFC48-AD62-4B76-9B7E-A92234AD0E3C}">
      <dgm:prSet/>
      <dgm:spPr/>
      <dgm:t>
        <a:bodyPr/>
        <a:lstStyle/>
        <a:p>
          <a:endParaRPr lang="ru-RU"/>
        </a:p>
      </dgm:t>
    </dgm:pt>
    <dgm:pt modelId="{A145063F-36ED-4469-8A83-064484A2BF40}">
      <dgm:prSet phldrT="[Текст]" custT="1"/>
      <dgm:spPr/>
      <dgm:t>
        <a:bodyPr/>
        <a:lstStyle/>
        <a:p>
          <a:r>
            <a:rPr lang="ru-RU" sz="2000" b="1" dirty="0" smtClean="0"/>
            <a:t>термические</a:t>
          </a:r>
          <a:endParaRPr lang="ru-RU" sz="2000" b="1" dirty="0"/>
        </a:p>
      </dgm:t>
    </dgm:pt>
    <dgm:pt modelId="{D1BB809C-6A17-41CD-8F36-C4507D6107AE}" type="parTrans" cxnId="{3F5D9966-2A83-4A6B-B1D9-C9EBC71864BD}">
      <dgm:prSet/>
      <dgm:spPr/>
      <dgm:t>
        <a:bodyPr/>
        <a:lstStyle/>
        <a:p>
          <a:endParaRPr lang="ru-RU"/>
        </a:p>
      </dgm:t>
    </dgm:pt>
    <dgm:pt modelId="{A8ED2A4B-782F-4D9C-979D-71D3340DC480}" type="sibTrans" cxnId="{3F5D9966-2A83-4A6B-B1D9-C9EBC71864BD}">
      <dgm:prSet/>
      <dgm:spPr/>
      <dgm:t>
        <a:bodyPr/>
        <a:lstStyle/>
        <a:p>
          <a:endParaRPr lang="ru-RU"/>
        </a:p>
      </dgm:t>
    </dgm:pt>
    <dgm:pt modelId="{0E0E6CA0-7E5C-4175-B6E3-605DB1F6295D}">
      <dgm:prSet phldrT="[Текст]" custT="1"/>
      <dgm:spPr/>
      <dgm:t>
        <a:bodyPr/>
        <a:lstStyle/>
        <a:p>
          <a:r>
            <a:rPr lang="ru-RU" sz="2000" b="1" dirty="0" smtClean="0"/>
            <a:t>электрические</a:t>
          </a:r>
          <a:endParaRPr lang="ru-RU" sz="2000" b="1" dirty="0"/>
        </a:p>
      </dgm:t>
    </dgm:pt>
    <dgm:pt modelId="{3239C912-6E47-4680-8BE6-DBDCA5CB23A1}" type="parTrans" cxnId="{D4E2099B-CAC7-4F7C-BDEF-1D864C4AF7BD}">
      <dgm:prSet/>
      <dgm:spPr/>
      <dgm:t>
        <a:bodyPr/>
        <a:lstStyle/>
        <a:p>
          <a:endParaRPr lang="ru-RU"/>
        </a:p>
      </dgm:t>
    </dgm:pt>
    <dgm:pt modelId="{8ACF9490-C153-4628-B15D-719F7F893B66}" type="sibTrans" cxnId="{D4E2099B-CAC7-4F7C-BDEF-1D864C4AF7BD}">
      <dgm:prSet/>
      <dgm:spPr/>
      <dgm:t>
        <a:bodyPr/>
        <a:lstStyle/>
        <a:p>
          <a:endParaRPr lang="ru-RU"/>
        </a:p>
      </dgm:t>
    </dgm:pt>
    <dgm:pt modelId="{ADCDF298-1A87-4765-A0EE-63515D6C2944}">
      <dgm:prSet phldrT="[Текст]" custT="1"/>
      <dgm:spPr/>
      <dgm:t>
        <a:bodyPr/>
        <a:lstStyle/>
        <a:p>
          <a:r>
            <a:rPr lang="ru-RU" sz="2000" b="1" dirty="0" smtClean="0"/>
            <a:t>химические</a:t>
          </a:r>
          <a:endParaRPr lang="ru-RU" sz="2000" b="1" dirty="0"/>
        </a:p>
      </dgm:t>
    </dgm:pt>
    <dgm:pt modelId="{78DA60B4-7200-4864-9029-21A567844DC8}" type="parTrans" cxnId="{3288241A-6C63-42C0-BA62-301783C97146}">
      <dgm:prSet/>
      <dgm:spPr/>
      <dgm:t>
        <a:bodyPr/>
        <a:lstStyle/>
        <a:p>
          <a:endParaRPr lang="ru-RU"/>
        </a:p>
      </dgm:t>
    </dgm:pt>
    <dgm:pt modelId="{C08E4AA2-37F7-42B0-846C-33FABDA1D643}" type="sibTrans" cxnId="{3288241A-6C63-42C0-BA62-301783C97146}">
      <dgm:prSet/>
      <dgm:spPr/>
      <dgm:t>
        <a:bodyPr/>
        <a:lstStyle/>
        <a:p>
          <a:endParaRPr lang="ru-RU"/>
        </a:p>
      </dgm:t>
    </dgm:pt>
    <dgm:pt modelId="{2CBD4316-2CF5-4ED4-9A50-659B0D71EC9A}">
      <dgm:prSet phldrT="[Текст]" custT="1"/>
      <dgm:spPr/>
      <dgm:t>
        <a:bodyPr/>
        <a:lstStyle/>
        <a:p>
          <a:r>
            <a:rPr lang="ru-RU" sz="2000" b="1" dirty="0" smtClean="0"/>
            <a:t>лучевые</a:t>
          </a:r>
          <a:endParaRPr lang="ru-RU" sz="2000" b="1" dirty="0"/>
        </a:p>
      </dgm:t>
    </dgm:pt>
    <dgm:pt modelId="{B3AAA47B-46E8-420B-9757-60D5B3142998}" type="parTrans" cxnId="{457ABA07-A05D-499F-AD4E-3609712624D5}">
      <dgm:prSet/>
      <dgm:spPr/>
      <dgm:t>
        <a:bodyPr/>
        <a:lstStyle/>
        <a:p>
          <a:endParaRPr lang="ru-RU"/>
        </a:p>
      </dgm:t>
    </dgm:pt>
    <dgm:pt modelId="{67E976F3-E374-40C1-8278-C304BD0AF0CE}" type="sibTrans" cxnId="{457ABA07-A05D-499F-AD4E-3609712624D5}">
      <dgm:prSet/>
      <dgm:spPr/>
      <dgm:t>
        <a:bodyPr/>
        <a:lstStyle/>
        <a:p>
          <a:endParaRPr lang="ru-RU"/>
        </a:p>
      </dgm:t>
    </dgm:pt>
    <dgm:pt modelId="{05C468BA-C82B-4AB9-85F4-EC7BB2A20832}" type="pres">
      <dgm:prSet presAssocID="{162C6565-B9F3-404A-AA15-0E795EFE7F49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1252C61-6B87-49CD-AB56-02D490638AA2}" type="pres">
      <dgm:prSet presAssocID="{E53839A0-E1EC-4B54-B2BE-510FCA01124D}" presName="centerShape" presStyleLbl="node0" presStyleIdx="0" presStyleCnt="1"/>
      <dgm:spPr/>
      <dgm:t>
        <a:bodyPr/>
        <a:lstStyle/>
        <a:p>
          <a:endParaRPr lang="ru-RU"/>
        </a:p>
      </dgm:t>
    </dgm:pt>
    <dgm:pt modelId="{863793DA-7578-4CC4-9A45-71A5F882C0EF}" type="pres">
      <dgm:prSet presAssocID="{D1BB809C-6A17-41CD-8F36-C4507D6107AE}" presName="Name9" presStyleLbl="parChTrans1D2" presStyleIdx="0" presStyleCnt="4"/>
      <dgm:spPr/>
      <dgm:t>
        <a:bodyPr/>
        <a:lstStyle/>
        <a:p>
          <a:endParaRPr lang="ru-RU"/>
        </a:p>
      </dgm:t>
    </dgm:pt>
    <dgm:pt modelId="{D91669E9-E549-4599-B27D-3159E60F81D2}" type="pres">
      <dgm:prSet presAssocID="{D1BB809C-6A17-41CD-8F36-C4507D6107AE}" presName="connTx" presStyleLbl="parChTrans1D2" presStyleIdx="0" presStyleCnt="4"/>
      <dgm:spPr/>
      <dgm:t>
        <a:bodyPr/>
        <a:lstStyle/>
        <a:p>
          <a:endParaRPr lang="ru-RU"/>
        </a:p>
      </dgm:t>
    </dgm:pt>
    <dgm:pt modelId="{77525FD7-BE11-4053-803F-F5527A1FBF70}" type="pres">
      <dgm:prSet presAssocID="{A145063F-36ED-4469-8A83-064484A2BF40}" presName="node" presStyleLbl="node1" presStyleIdx="0" presStyleCnt="4" custScaleX="1766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FDBD89-ED5B-40CC-B437-B5985EF8246C}" type="pres">
      <dgm:prSet presAssocID="{3239C912-6E47-4680-8BE6-DBDCA5CB23A1}" presName="Name9" presStyleLbl="parChTrans1D2" presStyleIdx="1" presStyleCnt="4"/>
      <dgm:spPr/>
      <dgm:t>
        <a:bodyPr/>
        <a:lstStyle/>
        <a:p>
          <a:endParaRPr lang="ru-RU"/>
        </a:p>
      </dgm:t>
    </dgm:pt>
    <dgm:pt modelId="{CDC04E2E-833A-44FD-9DD2-39C1C369E64D}" type="pres">
      <dgm:prSet presAssocID="{3239C912-6E47-4680-8BE6-DBDCA5CB23A1}" presName="connTx" presStyleLbl="parChTrans1D2" presStyleIdx="1" presStyleCnt="4"/>
      <dgm:spPr/>
      <dgm:t>
        <a:bodyPr/>
        <a:lstStyle/>
        <a:p>
          <a:endParaRPr lang="ru-RU"/>
        </a:p>
      </dgm:t>
    </dgm:pt>
    <dgm:pt modelId="{7165C155-6A63-492C-819D-5520942DB36C}" type="pres">
      <dgm:prSet presAssocID="{0E0E6CA0-7E5C-4175-B6E3-605DB1F6295D}" presName="node" presStyleLbl="node1" presStyleIdx="1" presStyleCnt="4" custScaleX="194748" custRadScaleRad="176167" custRadScaleInc="-25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F21D63-00BA-4C00-B69E-4EE7FC9BEBE9}" type="pres">
      <dgm:prSet presAssocID="{78DA60B4-7200-4864-9029-21A567844DC8}" presName="Name9" presStyleLbl="parChTrans1D2" presStyleIdx="2" presStyleCnt="4"/>
      <dgm:spPr/>
      <dgm:t>
        <a:bodyPr/>
        <a:lstStyle/>
        <a:p>
          <a:endParaRPr lang="ru-RU"/>
        </a:p>
      </dgm:t>
    </dgm:pt>
    <dgm:pt modelId="{50891F62-9372-483B-8143-F5A3D112A0B4}" type="pres">
      <dgm:prSet presAssocID="{78DA60B4-7200-4864-9029-21A567844DC8}" presName="connTx" presStyleLbl="parChTrans1D2" presStyleIdx="2" presStyleCnt="4"/>
      <dgm:spPr/>
      <dgm:t>
        <a:bodyPr/>
        <a:lstStyle/>
        <a:p>
          <a:endParaRPr lang="ru-RU"/>
        </a:p>
      </dgm:t>
    </dgm:pt>
    <dgm:pt modelId="{CB77AF6B-C949-4F34-91AC-CE867B3F2270}" type="pres">
      <dgm:prSet presAssocID="{ADCDF298-1A87-4765-A0EE-63515D6C2944}" presName="node" presStyleLbl="node1" presStyleIdx="2" presStyleCnt="4" custScaleX="1785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0065FE-9208-448C-B3DA-B937A7D9B59E}" type="pres">
      <dgm:prSet presAssocID="{B3AAA47B-46E8-420B-9757-60D5B3142998}" presName="Name9" presStyleLbl="parChTrans1D2" presStyleIdx="3" presStyleCnt="4"/>
      <dgm:spPr/>
      <dgm:t>
        <a:bodyPr/>
        <a:lstStyle/>
        <a:p>
          <a:endParaRPr lang="ru-RU"/>
        </a:p>
      </dgm:t>
    </dgm:pt>
    <dgm:pt modelId="{C7E3CE48-D2F6-4B58-8518-AEA652119D85}" type="pres">
      <dgm:prSet presAssocID="{B3AAA47B-46E8-420B-9757-60D5B3142998}" presName="connTx" presStyleLbl="parChTrans1D2" presStyleIdx="3" presStyleCnt="4"/>
      <dgm:spPr/>
      <dgm:t>
        <a:bodyPr/>
        <a:lstStyle/>
        <a:p>
          <a:endParaRPr lang="ru-RU"/>
        </a:p>
      </dgm:t>
    </dgm:pt>
    <dgm:pt modelId="{7142E231-E091-4EFE-9F7A-C346B668ED78}" type="pres">
      <dgm:prSet presAssocID="{2CBD4316-2CF5-4ED4-9A50-659B0D71EC9A}" presName="node" presStyleLbl="node1" presStyleIdx="3" presStyleCnt="4" custScaleX="169019" custRadScaleRad="159738" custRadScaleInc="-6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FC0F6FB-79FD-4BA9-A22B-FE5FE7074C8D}" type="presOf" srcId="{D1BB809C-6A17-41CD-8F36-C4507D6107AE}" destId="{D91669E9-E549-4599-B27D-3159E60F81D2}" srcOrd="1" destOrd="0" presId="urn:microsoft.com/office/officeart/2005/8/layout/radial1"/>
    <dgm:cxn modelId="{EAE766B5-EB06-4E52-B18C-E2FCD274BEEC}" type="presOf" srcId="{E53839A0-E1EC-4B54-B2BE-510FCA01124D}" destId="{81252C61-6B87-49CD-AB56-02D490638AA2}" srcOrd="0" destOrd="0" presId="urn:microsoft.com/office/officeart/2005/8/layout/radial1"/>
    <dgm:cxn modelId="{248551C6-EAF7-4268-9212-27BBCB3AFDAD}" type="presOf" srcId="{A145063F-36ED-4469-8A83-064484A2BF40}" destId="{77525FD7-BE11-4053-803F-F5527A1FBF70}" srcOrd="0" destOrd="0" presId="urn:microsoft.com/office/officeart/2005/8/layout/radial1"/>
    <dgm:cxn modelId="{457ABA07-A05D-499F-AD4E-3609712624D5}" srcId="{E53839A0-E1EC-4B54-B2BE-510FCA01124D}" destId="{2CBD4316-2CF5-4ED4-9A50-659B0D71EC9A}" srcOrd="3" destOrd="0" parTransId="{B3AAA47B-46E8-420B-9757-60D5B3142998}" sibTransId="{67E976F3-E374-40C1-8278-C304BD0AF0CE}"/>
    <dgm:cxn modelId="{3F5D9966-2A83-4A6B-B1D9-C9EBC71864BD}" srcId="{E53839A0-E1EC-4B54-B2BE-510FCA01124D}" destId="{A145063F-36ED-4469-8A83-064484A2BF40}" srcOrd="0" destOrd="0" parTransId="{D1BB809C-6A17-41CD-8F36-C4507D6107AE}" sibTransId="{A8ED2A4B-782F-4D9C-979D-71D3340DC480}"/>
    <dgm:cxn modelId="{9F9849C4-F6B5-4741-8940-D8774162E40E}" type="presOf" srcId="{162C6565-B9F3-404A-AA15-0E795EFE7F49}" destId="{05C468BA-C82B-4AB9-85F4-EC7BB2A20832}" srcOrd="0" destOrd="0" presId="urn:microsoft.com/office/officeart/2005/8/layout/radial1"/>
    <dgm:cxn modelId="{41C3D990-9D9C-4970-B549-C08CF90C4D2D}" type="presOf" srcId="{B3AAA47B-46E8-420B-9757-60D5B3142998}" destId="{C7E3CE48-D2F6-4B58-8518-AEA652119D85}" srcOrd="1" destOrd="0" presId="urn:microsoft.com/office/officeart/2005/8/layout/radial1"/>
    <dgm:cxn modelId="{43EDFC48-AD62-4B76-9B7E-A92234AD0E3C}" srcId="{162C6565-B9F3-404A-AA15-0E795EFE7F49}" destId="{E53839A0-E1EC-4B54-B2BE-510FCA01124D}" srcOrd="0" destOrd="0" parTransId="{E35DAF98-8340-439A-9781-E9CACD0B9CEF}" sibTransId="{F1DB6A3E-654F-4C41-BFD8-BED277F87ABF}"/>
    <dgm:cxn modelId="{5475FE3B-3404-474B-ACCB-DCC11DE53DB0}" type="presOf" srcId="{2CBD4316-2CF5-4ED4-9A50-659B0D71EC9A}" destId="{7142E231-E091-4EFE-9F7A-C346B668ED78}" srcOrd="0" destOrd="0" presId="urn:microsoft.com/office/officeart/2005/8/layout/radial1"/>
    <dgm:cxn modelId="{3288241A-6C63-42C0-BA62-301783C97146}" srcId="{E53839A0-E1EC-4B54-B2BE-510FCA01124D}" destId="{ADCDF298-1A87-4765-A0EE-63515D6C2944}" srcOrd="2" destOrd="0" parTransId="{78DA60B4-7200-4864-9029-21A567844DC8}" sibTransId="{C08E4AA2-37F7-42B0-846C-33FABDA1D643}"/>
    <dgm:cxn modelId="{28C1E18E-F685-4D8B-8B79-26A8AE588C55}" type="presOf" srcId="{3239C912-6E47-4680-8BE6-DBDCA5CB23A1}" destId="{CDC04E2E-833A-44FD-9DD2-39C1C369E64D}" srcOrd="1" destOrd="0" presId="urn:microsoft.com/office/officeart/2005/8/layout/radial1"/>
    <dgm:cxn modelId="{C58878C6-D071-4C55-9084-2A5072944FB0}" type="presOf" srcId="{B3AAA47B-46E8-420B-9757-60D5B3142998}" destId="{F80065FE-9208-448C-B3DA-B937A7D9B59E}" srcOrd="0" destOrd="0" presId="urn:microsoft.com/office/officeart/2005/8/layout/radial1"/>
    <dgm:cxn modelId="{99217367-5257-495E-9D62-DF5557144B97}" type="presOf" srcId="{0E0E6CA0-7E5C-4175-B6E3-605DB1F6295D}" destId="{7165C155-6A63-492C-819D-5520942DB36C}" srcOrd="0" destOrd="0" presId="urn:microsoft.com/office/officeart/2005/8/layout/radial1"/>
    <dgm:cxn modelId="{5B89EA02-A71C-4587-A7C3-60BDEC0FB189}" type="presOf" srcId="{ADCDF298-1A87-4765-A0EE-63515D6C2944}" destId="{CB77AF6B-C949-4F34-91AC-CE867B3F2270}" srcOrd="0" destOrd="0" presId="urn:microsoft.com/office/officeart/2005/8/layout/radial1"/>
    <dgm:cxn modelId="{C8F02C1C-7103-494B-911D-91CD6C8890A2}" type="presOf" srcId="{D1BB809C-6A17-41CD-8F36-C4507D6107AE}" destId="{863793DA-7578-4CC4-9A45-71A5F882C0EF}" srcOrd="0" destOrd="0" presId="urn:microsoft.com/office/officeart/2005/8/layout/radial1"/>
    <dgm:cxn modelId="{4A5DF964-A4D2-416F-A4C3-BE5504368D0E}" type="presOf" srcId="{78DA60B4-7200-4864-9029-21A567844DC8}" destId="{43F21D63-00BA-4C00-B69E-4EE7FC9BEBE9}" srcOrd="0" destOrd="0" presId="urn:microsoft.com/office/officeart/2005/8/layout/radial1"/>
    <dgm:cxn modelId="{D4E2099B-CAC7-4F7C-BDEF-1D864C4AF7BD}" srcId="{E53839A0-E1EC-4B54-B2BE-510FCA01124D}" destId="{0E0E6CA0-7E5C-4175-B6E3-605DB1F6295D}" srcOrd="1" destOrd="0" parTransId="{3239C912-6E47-4680-8BE6-DBDCA5CB23A1}" sibTransId="{8ACF9490-C153-4628-B15D-719F7F893B66}"/>
    <dgm:cxn modelId="{A883D005-B2BA-427E-8EA9-76567E9A42CC}" type="presOf" srcId="{78DA60B4-7200-4864-9029-21A567844DC8}" destId="{50891F62-9372-483B-8143-F5A3D112A0B4}" srcOrd="1" destOrd="0" presId="urn:microsoft.com/office/officeart/2005/8/layout/radial1"/>
    <dgm:cxn modelId="{B4413EF9-8A04-4E4A-B535-A30B7DAF689D}" type="presOf" srcId="{3239C912-6E47-4680-8BE6-DBDCA5CB23A1}" destId="{B7FDBD89-ED5B-40CC-B437-B5985EF8246C}" srcOrd="0" destOrd="0" presId="urn:microsoft.com/office/officeart/2005/8/layout/radial1"/>
    <dgm:cxn modelId="{5F9400D4-0614-4467-A0F7-1B4CF4AEEEB5}" type="presParOf" srcId="{05C468BA-C82B-4AB9-85F4-EC7BB2A20832}" destId="{81252C61-6B87-49CD-AB56-02D490638AA2}" srcOrd="0" destOrd="0" presId="urn:microsoft.com/office/officeart/2005/8/layout/radial1"/>
    <dgm:cxn modelId="{BDB99DD4-4981-4DDB-A5C3-6BECE5F8364D}" type="presParOf" srcId="{05C468BA-C82B-4AB9-85F4-EC7BB2A20832}" destId="{863793DA-7578-4CC4-9A45-71A5F882C0EF}" srcOrd="1" destOrd="0" presId="urn:microsoft.com/office/officeart/2005/8/layout/radial1"/>
    <dgm:cxn modelId="{64C7F03F-F22A-4D05-8240-1FC77668BB48}" type="presParOf" srcId="{863793DA-7578-4CC4-9A45-71A5F882C0EF}" destId="{D91669E9-E549-4599-B27D-3159E60F81D2}" srcOrd="0" destOrd="0" presId="urn:microsoft.com/office/officeart/2005/8/layout/radial1"/>
    <dgm:cxn modelId="{73A436FE-FC4C-4302-8A90-29E8D900B538}" type="presParOf" srcId="{05C468BA-C82B-4AB9-85F4-EC7BB2A20832}" destId="{77525FD7-BE11-4053-803F-F5527A1FBF70}" srcOrd="2" destOrd="0" presId="urn:microsoft.com/office/officeart/2005/8/layout/radial1"/>
    <dgm:cxn modelId="{2656D937-D406-4240-A7B7-2F38D3415CF6}" type="presParOf" srcId="{05C468BA-C82B-4AB9-85F4-EC7BB2A20832}" destId="{B7FDBD89-ED5B-40CC-B437-B5985EF8246C}" srcOrd="3" destOrd="0" presId="urn:microsoft.com/office/officeart/2005/8/layout/radial1"/>
    <dgm:cxn modelId="{BFC04961-7396-4F03-999D-23B9A9CD59F1}" type="presParOf" srcId="{B7FDBD89-ED5B-40CC-B437-B5985EF8246C}" destId="{CDC04E2E-833A-44FD-9DD2-39C1C369E64D}" srcOrd="0" destOrd="0" presId="urn:microsoft.com/office/officeart/2005/8/layout/radial1"/>
    <dgm:cxn modelId="{EACDBD42-BD0F-4582-838B-71810B30557B}" type="presParOf" srcId="{05C468BA-C82B-4AB9-85F4-EC7BB2A20832}" destId="{7165C155-6A63-492C-819D-5520942DB36C}" srcOrd="4" destOrd="0" presId="urn:microsoft.com/office/officeart/2005/8/layout/radial1"/>
    <dgm:cxn modelId="{4D72B0F1-CA31-4EE6-9CF0-2621630E1766}" type="presParOf" srcId="{05C468BA-C82B-4AB9-85F4-EC7BB2A20832}" destId="{43F21D63-00BA-4C00-B69E-4EE7FC9BEBE9}" srcOrd="5" destOrd="0" presId="urn:microsoft.com/office/officeart/2005/8/layout/radial1"/>
    <dgm:cxn modelId="{89D1CC6C-C016-4132-A3A6-60E69408634F}" type="presParOf" srcId="{43F21D63-00BA-4C00-B69E-4EE7FC9BEBE9}" destId="{50891F62-9372-483B-8143-F5A3D112A0B4}" srcOrd="0" destOrd="0" presId="urn:microsoft.com/office/officeart/2005/8/layout/radial1"/>
    <dgm:cxn modelId="{54D7E9F8-ADAB-4CEE-A75F-05E8DEFE50ED}" type="presParOf" srcId="{05C468BA-C82B-4AB9-85F4-EC7BB2A20832}" destId="{CB77AF6B-C949-4F34-91AC-CE867B3F2270}" srcOrd="6" destOrd="0" presId="urn:microsoft.com/office/officeart/2005/8/layout/radial1"/>
    <dgm:cxn modelId="{96BCB4A4-BB8F-4153-9C00-704C008A314B}" type="presParOf" srcId="{05C468BA-C82B-4AB9-85F4-EC7BB2A20832}" destId="{F80065FE-9208-448C-B3DA-B937A7D9B59E}" srcOrd="7" destOrd="0" presId="urn:microsoft.com/office/officeart/2005/8/layout/radial1"/>
    <dgm:cxn modelId="{2E49D81A-F5F3-4592-9519-8EE190882D89}" type="presParOf" srcId="{F80065FE-9208-448C-B3DA-B937A7D9B59E}" destId="{C7E3CE48-D2F6-4B58-8518-AEA652119D85}" srcOrd="0" destOrd="0" presId="urn:microsoft.com/office/officeart/2005/8/layout/radial1"/>
    <dgm:cxn modelId="{2B34F590-7A6D-403C-8B2A-D519DFE0EA5D}" type="presParOf" srcId="{05C468BA-C82B-4AB9-85F4-EC7BB2A20832}" destId="{7142E231-E091-4EFE-9F7A-C346B668ED78}" srcOrd="8" destOrd="0" presId="urn:microsoft.com/office/officeart/2005/8/layout/radial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A09EE3-DF0D-475F-B5A5-2754D1FC593C}" type="datetimeFigureOut">
              <a:rPr lang="ru-RU" smtClean="0"/>
              <a:t>09.12.2015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029A79-65E2-407B-ADC5-84F1651ED7F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029A79-65E2-407B-ADC5-84F1651ED7FD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12/9/2015</a:t>
            </a:fld>
            <a:endParaRPr lang="en-US" dirty="0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12/9/2015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12/9/2015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12/9/2015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12/9/2015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12/9/2015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12/9/2015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12/9/2015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12/9/2015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12/9/2015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12/9/2015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12/9/2015</a:t>
            </a:fld>
            <a:endParaRPr lang="en-US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04"/>
            <a:ext cx="7772400" cy="3786213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ГАОУДПО РМ «МРЦПКСЗ»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Доврачебная помощь и особенности проведения реанимационных мероприятий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500570"/>
            <a:ext cx="6400800" cy="1138230"/>
          </a:xfrm>
        </p:spPr>
        <p:txBody>
          <a:bodyPr/>
          <a:lstStyle/>
          <a:p>
            <a:pPr algn="r"/>
            <a:r>
              <a:rPr lang="ru-RU" dirty="0" smtClean="0"/>
              <a:t>Подготовила преподаватель Ефремова Н.И.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571504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>Гипотермия</a:t>
            </a:r>
            <a:br>
              <a:rPr lang="ru-RU" sz="3600" b="1" dirty="0" smtClean="0"/>
            </a:br>
            <a:r>
              <a:rPr lang="ru-RU" sz="3600" b="1" dirty="0" smtClean="0"/>
              <a:t> </a:t>
            </a:r>
            <a:r>
              <a:rPr lang="ru-RU" sz="3600" b="1" dirty="0"/>
              <a:t>(общее охлаждение </a:t>
            </a:r>
            <a:r>
              <a:rPr lang="ru-RU" sz="3600" b="1" dirty="0" smtClean="0"/>
              <a:t>организма</a:t>
            </a:r>
            <a:r>
              <a:rPr lang="ru-RU" sz="3600" b="1" dirty="0"/>
              <a:t>)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ru-RU" dirty="0" smtClean="0"/>
              <a:t>	Характеризуется </a:t>
            </a:r>
            <a:r>
              <a:rPr lang="ru-RU" dirty="0"/>
              <a:t>снижением </a:t>
            </a:r>
            <a:r>
              <a:rPr lang="ru-RU" dirty="0" smtClean="0"/>
              <a:t>ректальной температуры </a:t>
            </a:r>
            <a:r>
              <a:rPr lang="ru-RU" dirty="0"/>
              <a:t>ниже 35 градусов и угнетением функции жизненно важных органов.</a:t>
            </a:r>
            <a:br>
              <a:rPr lang="ru-RU" dirty="0"/>
            </a:br>
            <a:r>
              <a:rPr lang="ru-RU" dirty="0"/>
              <a:t>Развивается в результате интенсивной </a:t>
            </a:r>
            <a:r>
              <a:rPr lang="ru-RU" dirty="0" err="1"/>
              <a:t>теплопотери</a:t>
            </a:r>
            <a:r>
              <a:rPr lang="ru-RU" dirty="0"/>
              <a:t>, превосходящей теплопродукцию </a:t>
            </a:r>
            <a:r>
              <a:rPr lang="ru-RU" dirty="0" smtClean="0"/>
              <a:t>организма. </a:t>
            </a:r>
          </a:p>
          <a:p>
            <a:pPr algn="just">
              <a:buNone/>
            </a:pPr>
            <a:r>
              <a:rPr lang="ru-RU" dirty="0" smtClean="0"/>
              <a:t>	Факторы: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/>
              <a:t>низкая </a:t>
            </a:r>
            <a:r>
              <a:rPr lang="ru-RU" dirty="0" err="1" smtClean="0"/>
              <a:t>внешная</a:t>
            </a:r>
            <a:r>
              <a:rPr lang="ru-RU" dirty="0" smtClean="0"/>
              <a:t> температура;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/>
              <a:t>теплопроводность одежды;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/>
              <a:t> состояние </a:t>
            </a:r>
            <a:r>
              <a:rPr lang="ru-RU" dirty="0"/>
              <a:t>гемодинамики и обмена веществ, в том числе влиянием алкоголя.</a:t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Периоды 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5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ru-RU" dirty="0" smtClean="0"/>
              <a:t>Клиника периода декомпенсации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142985"/>
          <a:ext cx="8401080" cy="55156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0270"/>
                <a:gridCol w="2100270"/>
                <a:gridCol w="2100270"/>
                <a:gridCol w="2100270"/>
              </a:tblGrid>
              <a:tr h="414664">
                <a:tc rowSpan="2">
                  <a:txBody>
                    <a:bodyPr/>
                    <a:lstStyle/>
                    <a:p>
                      <a:pPr algn="ctr">
                        <a:spcBef>
                          <a:spcPts val="960"/>
                        </a:spcBef>
                        <a:spcAft>
                          <a:spcPts val="960"/>
                        </a:spcAft>
                      </a:pPr>
                      <a:endParaRPr lang="ru-RU" sz="1400" b="1" dirty="0">
                        <a:solidFill>
                          <a:srgbClr val="000000"/>
                        </a:solidFill>
                        <a:latin typeface="Calibri"/>
                        <a:ea typeface="Times New Roman"/>
                      </a:endParaRPr>
                    </a:p>
                    <a:p>
                      <a:pPr algn="ctr">
                        <a:spcBef>
                          <a:spcPts val="960"/>
                        </a:spcBef>
                        <a:spcAft>
                          <a:spcPts val="96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Симптом</a:t>
                      </a:r>
                      <a:endParaRPr lang="ru-RU" sz="1400" b="1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spcBef>
                          <a:spcPts val="960"/>
                        </a:spcBef>
                        <a:spcAft>
                          <a:spcPts val="96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Стадия </a:t>
                      </a: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46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960"/>
                        </a:spcBef>
                        <a:spcAft>
                          <a:spcPts val="96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Адинамия </a:t>
                      </a:r>
                      <a:endParaRPr lang="ru-RU" sz="1400" b="1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960"/>
                        </a:spcBef>
                        <a:spcAft>
                          <a:spcPts val="96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Ступор </a:t>
                      </a:r>
                      <a:endParaRPr lang="ru-RU" sz="1400" b="1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960"/>
                        </a:spcBef>
                        <a:spcAft>
                          <a:spcPts val="96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Кома </a:t>
                      </a:r>
                      <a:endParaRPr lang="ru-RU" sz="1400" b="1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616135">
                <a:tc>
                  <a:txBody>
                    <a:bodyPr/>
                    <a:lstStyle/>
                    <a:p>
                      <a:pPr algn="just">
                        <a:spcBef>
                          <a:spcPts val="960"/>
                        </a:spcBef>
                        <a:spcAft>
                          <a:spcPts val="96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Сознание </a:t>
                      </a:r>
                      <a:endParaRPr lang="ru-RU" sz="1400" b="1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960"/>
                        </a:spcBef>
                        <a:spcAft>
                          <a:spcPts val="96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Беспокойство, дезориентация, заторможенность</a:t>
                      </a:r>
                      <a:endParaRPr lang="ru-RU" sz="1400" b="1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960"/>
                        </a:spcBef>
                        <a:spcAft>
                          <a:spcPts val="96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Спутанность, неконтактность</a:t>
                      </a:r>
                      <a:endParaRPr lang="ru-RU" sz="1400" b="1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960"/>
                        </a:spcBef>
                        <a:spcAft>
                          <a:spcPts val="96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Отсутствует </a:t>
                      </a:r>
                      <a:endParaRPr lang="ru-RU" sz="1400" b="1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14664">
                <a:tc>
                  <a:txBody>
                    <a:bodyPr/>
                    <a:lstStyle/>
                    <a:p>
                      <a:pPr algn="just">
                        <a:spcBef>
                          <a:spcPts val="960"/>
                        </a:spcBef>
                        <a:spcAft>
                          <a:spcPts val="96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Речь </a:t>
                      </a:r>
                      <a:endParaRPr lang="ru-RU" sz="1400" b="1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960"/>
                        </a:spcBef>
                        <a:spcAft>
                          <a:spcPts val="96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Скандирована </a:t>
                      </a:r>
                      <a:endParaRPr lang="ru-RU" sz="1400" b="1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960"/>
                        </a:spcBef>
                        <a:spcAft>
                          <a:spcPts val="96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Отсутствует </a:t>
                      </a:r>
                      <a:endParaRPr lang="ru-RU" sz="1400" b="1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960"/>
                        </a:spcBef>
                        <a:spcAft>
                          <a:spcPts val="96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Отсутствует</a:t>
                      </a:r>
                      <a:endParaRPr lang="ru-RU" sz="1400" b="1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616135">
                <a:tc>
                  <a:txBody>
                    <a:bodyPr/>
                    <a:lstStyle/>
                    <a:p>
                      <a:pPr algn="just">
                        <a:spcBef>
                          <a:spcPts val="960"/>
                        </a:spcBef>
                        <a:spcAft>
                          <a:spcPts val="96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Движения </a:t>
                      </a:r>
                      <a:endParaRPr lang="ru-RU" sz="1400" b="1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960"/>
                        </a:spcBef>
                        <a:spcAft>
                          <a:spcPts val="96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Ригидность, мышечная дрожь </a:t>
                      </a:r>
                      <a:endParaRPr lang="ru-RU" sz="1400" b="1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960"/>
                        </a:spcBef>
                        <a:spcAft>
                          <a:spcPts val="96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Паралич мышц, самостоятельные движения невозможны</a:t>
                      </a:r>
                      <a:endParaRPr lang="ru-RU" sz="1400" b="1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960"/>
                        </a:spcBef>
                        <a:spcAft>
                          <a:spcPts val="96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Тонические судороги, тризм жевательной мускулатуры</a:t>
                      </a:r>
                      <a:endParaRPr lang="ru-RU" sz="1400" b="1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14664">
                <a:tc>
                  <a:txBody>
                    <a:bodyPr/>
                    <a:lstStyle/>
                    <a:p>
                      <a:pPr algn="just">
                        <a:spcBef>
                          <a:spcPts val="960"/>
                        </a:spcBef>
                        <a:spcAft>
                          <a:spcPts val="96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Температура в прямой кишке</a:t>
                      </a:r>
                      <a:endParaRPr lang="ru-RU" sz="1400" b="1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960"/>
                        </a:spcBef>
                        <a:spcAft>
                          <a:spcPts val="96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34-35 °С</a:t>
                      </a:r>
                      <a:endParaRPr lang="ru-RU" sz="1400" b="1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960"/>
                        </a:spcBef>
                        <a:spcAft>
                          <a:spcPts val="96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30 -34°С</a:t>
                      </a:r>
                      <a:endParaRPr lang="ru-RU" sz="1400" b="1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960"/>
                        </a:spcBef>
                        <a:spcAft>
                          <a:spcPts val="96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Ниже 30°С </a:t>
                      </a:r>
                      <a:endParaRPr lang="ru-RU" sz="1400" b="1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14664">
                <a:tc>
                  <a:txBody>
                    <a:bodyPr/>
                    <a:lstStyle/>
                    <a:p>
                      <a:pPr algn="just">
                        <a:spcBef>
                          <a:spcPts val="960"/>
                        </a:spcBef>
                        <a:spcAft>
                          <a:spcPts val="96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ЧСС</a:t>
                      </a:r>
                      <a:endParaRPr lang="ru-RU" sz="1400" b="1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960"/>
                        </a:spcBef>
                        <a:spcAft>
                          <a:spcPts val="96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60 в мин</a:t>
                      </a:r>
                      <a:endParaRPr lang="ru-RU" sz="1400" b="1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960"/>
                        </a:spcBef>
                        <a:spcAft>
                          <a:spcPts val="96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35 – 40 в мин</a:t>
                      </a:r>
                      <a:endParaRPr lang="ru-RU" sz="1400" b="1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960"/>
                        </a:spcBef>
                        <a:spcAft>
                          <a:spcPts val="96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Менее 30 в мин</a:t>
                      </a:r>
                      <a:endParaRPr lang="ru-RU" sz="1400" b="1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14664">
                <a:tc>
                  <a:txBody>
                    <a:bodyPr/>
                    <a:lstStyle/>
                    <a:p>
                      <a:pPr algn="just">
                        <a:spcBef>
                          <a:spcPts val="960"/>
                        </a:spcBef>
                        <a:spcAft>
                          <a:spcPts val="96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АД, мм.рт.ст.</a:t>
                      </a:r>
                      <a:endParaRPr lang="ru-RU" sz="1400" b="1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960"/>
                        </a:spcBef>
                        <a:spcAft>
                          <a:spcPts val="96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В норме или снижено</a:t>
                      </a:r>
                      <a:endParaRPr lang="ru-RU" sz="1400" b="1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960"/>
                        </a:spcBef>
                        <a:spcAft>
                          <a:spcPts val="96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80/60</a:t>
                      </a:r>
                      <a:endParaRPr lang="ru-RU" sz="1400" b="1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960"/>
                        </a:spcBef>
                        <a:spcAft>
                          <a:spcPts val="96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Не определяется</a:t>
                      </a:r>
                      <a:endParaRPr lang="ru-RU" sz="1400" b="1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14664">
                <a:tc>
                  <a:txBody>
                    <a:bodyPr/>
                    <a:lstStyle/>
                    <a:p>
                      <a:pPr algn="just">
                        <a:spcBef>
                          <a:spcPts val="960"/>
                        </a:spcBef>
                        <a:spcAft>
                          <a:spcPts val="96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ЧД</a:t>
                      </a:r>
                      <a:endParaRPr lang="ru-RU" sz="1400" b="1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960"/>
                        </a:spcBef>
                        <a:spcAft>
                          <a:spcPts val="96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В норме или снижено</a:t>
                      </a:r>
                      <a:endParaRPr lang="ru-RU" sz="1400" b="1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960"/>
                        </a:spcBef>
                        <a:spcAft>
                          <a:spcPts val="96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8-10 в мин</a:t>
                      </a:r>
                      <a:endParaRPr lang="ru-RU" sz="1400" b="1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960"/>
                        </a:spcBef>
                        <a:spcAft>
                          <a:spcPts val="96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До 4 в мин</a:t>
                      </a:r>
                      <a:endParaRPr lang="ru-RU" sz="1400" b="1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14664">
                <a:tc>
                  <a:txBody>
                    <a:bodyPr/>
                    <a:lstStyle/>
                    <a:p>
                      <a:pPr algn="just">
                        <a:spcBef>
                          <a:spcPts val="960"/>
                        </a:spcBef>
                        <a:spcAft>
                          <a:spcPts val="96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Фотореакция </a:t>
                      </a:r>
                      <a:endParaRPr lang="ru-RU" sz="1400" b="1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960"/>
                        </a:spcBef>
                        <a:spcAft>
                          <a:spcPts val="96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Сохранена </a:t>
                      </a:r>
                      <a:endParaRPr lang="ru-RU" sz="1400" b="1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960"/>
                        </a:spcBef>
                        <a:spcAft>
                          <a:spcPts val="96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Замедленна </a:t>
                      </a:r>
                      <a:endParaRPr lang="ru-RU" sz="1400" b="1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960"/>
                        </a:spcBef>
                        <a:spcAft>
                          <a:spcPts val="96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Замедленна или </a:t>
                      </a:r>
                      <a:r>
                        <a:rPr lang="ru-RU" sz="1400" b="1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отсутсвует</a:t>
                      </a:r>
                      <a:endParaRPr lang="ru-RU" sz="1400" b="1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860633">
                <a:tc>
                  <a:txBody>
                    <a:bodyPr/>
                    <a:lstStyle/>
                    <a:p>
                      <a:pPr algn="just">
                        <a:spcBef>
                          <a:spcPts val="960"/>
                        </a:spcBef>
                        <a:spcAft>
                          <a:spcPts val="96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Неотложная помощь</a:t>
                      </a:r>
                      <a:endParaRPr lang="ru-RU" sz="1400" b="1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960"/>
                        </a:spcBef>
                        <a:spcAft>
                          <a:spcPts val="96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Внешнее согревание,</a:t>
                      </a:r>
                      <a:endParaRPr lang="ru-RU" sz="1400" b="1">
                        <a:latin typeface="Calibri"/>
                        <a:ea typeface="Times New Roman"/>
                      </a:endParaRPr>
                    </a:p>
                    <a:p>
                      <a:pPr algn="just">
                        <a:spcBef>
                          <a:spcPts val="960"/>
                        </a:spcBef>
                        <a:spcAft>
                          <a:spcPts val="96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но-шпа, аспирин</a:t>
                      </a:r>
                      <a:endParaRPr lang="ru-RU" sz="1400" b="1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spcBef>
                          <a:spcPts val="960"/>
                        </a:spcBef>
                        <a:spcAft>
                          <a:spcPts val="96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Внутреннее согревание при температуре ниже 32 °С;</a:t>
                      </a:r>
                      <a:endParaRPr lang="ru-RU" sz="1400" b="1" dirty="0">
                        <a:latin typeface="Calibri"/>
                        <a:ea typeface="Times New Roman"/>
                      </a:endParaRPr>
                    </a:p>
                    <a:p>
                      <a:pPr>
                        <a:spcBef>
                          <a:spcPts val="960"/>
                        </a:spcBef>
                        <a:spcAft>
                          <a:spcPts val="96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Медикаментозная терапия</a:t>
                      </a:r>
                      <a:endParaRPr lang="ru-RU" sz="1400" b="1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Первая помощь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lvl="0"/>
            <a:r>
              <a:rPr lang="ru-RU" dirty="0" smtClean="0"/>
              <a:t>Немедленно </a:t>
            </a:r>
            <a:r>
              <a:rPr lang="ru-RU" dirty="0"/>
              <a:t>поместить пострадавшего в тепло, снять мокрую одежду;</a:t>
            </a:r>
          </a:p>
          <a:p>
            <a:pPr lvl="0"/>
            <a:r>
              <a:rPr lang="ru-RU" dirty="0"/>
              <a:t>провести пассивное наружное согревание (одеялом или покрывалом с металлизированным наружным отражающим слоем);</a:t>
            </a:r>
          </a:p>
          <a:p>
            <a:pPr lvl="0"/>
            <a:r>
              <a:rPr lang="ru-RU" dirty="0"/>
              <a:t>провести активное согревание размещенными в проекциях крупных сосудов грелками или согревающими пакетами; при возможности использовать для отогревания пострадавшего ванну с водой при температуре 41-43 °С</a:t>
            </a:r>
          </a:p>
          <a:p>
            <a:pPr lvl="0"/>
            <a:r>
              <a:rPr lang="ru-RU" dirty="0"/>
              <a:t>в адинамическую стадию внутрь аспирин 0,25, 1-2 таблетки, но-шпа;</a:t>
            </a:r>
          </a:p>
          <a:p>
            <a:pPr lvl="0"/>
            <a:r>
              <a:rPr lang="ru-RU" dirty="0"/>
              <a:t> контроль гемодинамики в процессе активного </a:t>
            </a:r>
            <a:r>
              <a:rPr lang="ru-RU" dirty="0" smtClean="0"/>
              <a:t>согревания.</a:t>
            </a:r>
          </a:p>
          <a:p>
            <a:pPr lvl="0">
              <a:buNone/>
            </a:pPr>
            <a:r>
              <a:rPr lang="ru-RU" dirty="0"/>
              <a:t>	</a:t>
            </a:r>
            <a:r>
              <a:rPr lang="ru-RU" dirty="0" smtClean="0"/>
              <a:t>В </a:t>
            </a:r>
            <a:r>
              <a:rPr lang="ru-RU" dirty="0" err="1"/>
              <a:t>ступорозную</a:t>
            </a:r>
            <a:r>
              <a:rPr lang="ru-RU" dirty="0"/>
              <a:t> и судорожную стадии:</a:t>
            </a:r>
          </a:p>
          <a:p>
            <a:pPr lvl="0"/>
            <a:r>
              <a:rPr lang="ru-RU" dirty="0"/>
              <a:t> внешнее согревание проводится лишь у молодых здоровых людей, если ректальная температура выше 32 градусов, согревают только туловище (активное согревание может привести к парадоксальному снижению температуры);</a:t>
            </a:r>
          </a:p>
          <a:p>
            <a:pPr lvl="0"/>
            <a:r>
              <a:rPr lang="ru-RU" dirty="0"/>
              <a:t>внутренне согревание при ректальной температуре ниже 32 градусов: температура дыхательной смеси 42-46 градусов,  </a:t>
            </a:r>
            <a:r>
              <a:rPr lang="ru-RU" dirty="0" err="1"/>
              <a:t>р-ра</a:t>
            </a:r>
            <a:r>
              <a:rPr lang="ru-RU" dirty="0"/>
              <a:t> для </a:t>
            </a:r>
            <a:r>
              <a:rPr lang="ru-RU" dirty="0" err="1"/>
              <a:t>инфузии</a:t>
            </a:r>
            <a:r>
              <a:rPr lang="ru-RU" dirty="0"/>
              <a:t> – 40 градусов, укутывают одеялом, на место отморожения – теплоизолирующая </a:t>
            </a:r>
            <a:r>
              <a:rPr lang="ru-RU" dirty="0" smtClean="0"/>
              <a:t>повязка.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Первая помощь при гипотермии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5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Медикаментозная терапия </a:t>
            </a:r>
            <a:r>
              <a:rPr lang="ru-RU" sz="3200" dirty="0" err="1"/>
              <a:t>ступорозной</a:t>
            </a:r>
            <a:r>
              <a:rPr lang="ru-RU" sz="3200" dirty="0"/>
              <a:t> и судорожной стадий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186766" cy="49836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28922"/>
                <a:gridCol w="2728922"/>
                <a:gridCol w="2728922"/>
              </a:tblGrid>
              <a:tr h="434689">
                <a:tc>
                  <a:txBody>
                    <a:bodyPr/>
                    <a:lstStyle/>
                    <a:p>
                      <a:pPr algn="ctr">
                        <a:spcBef>
                          <a:spcPts val="960"/>
                        </a:spcBef>
                        <a:spcAft>
                          <a:spcPts val="96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Препарат </a:t>
                      </a:r>
                      <a:endParaRPr lang="ru-RU" sz="18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960"/>
                        </a:spcBef>
                        <a:spcAft>
                          <a:spcPts val="96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Доза </a:t>
                      </a:r>
                      <a:endParaRPr lang="ru-RU" sz="18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960"/>
                        </a:spcBef>
                        <a:spcAft>
                          <a:spcPts val="96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Способ введения </a:t>
                      </a:r>
                      <a:endParaRPr lang="ru-RU" sz="18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34689">
                <a:tc>
                  <a:txBody>
                    <a:bodyPr/>
                    <a:lstStyle/>
                    <a:p>
                      <a:pPr algn="ctr">
                        <a:spcBef>
                          <a:spcPts val="960"/>
                        </a:spcBef>
                        <a:spcAft>
                          <a:spcPts val="960"/>
                        </a:spcAft>
                      </a:pPr>
                      <a:r>
                        <a:rPr lang="ru-RU" sz="18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Реополиглюкин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 </a:t>
                      </a:r>
                      <a:endParaRPr lang="ru-RU" sz="18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960"/>
                        </a:spcBef>
                        <a:spcAft>
                          <a:spcPts val="96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400 мл</a:t>
                      </a:r>
                      <a:endParaRPr lang="ru-RU" sz="18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960"/>
                        </a:spcBef>
                        <a:spcAft>
                          <a:spcPts val="96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в/в</a:t>
                      </a:r>
                      <a:endParaRPr lang="ru-RU" sz="18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34689">
                <a:tc>
                  <a:txBody>
                    <a:bodyPr/>
                    <a:lstStyle/>
                    <a:p>
                      <a:pPr algn="ctr">
                        <a:spcBef>
                          <a:spcPts val="960"/>
                        </a:spcBef>
                        <a:spcAft>
                          <a:spcPts val="96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5% р-р глюкозы</a:t>
                      </a:r>
                      <a:endParaRPr lang="ru-RU" sz="18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960"/>
                        </a:spcBef>
                        <a:spcAft>
                          <a:spcPts val="96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500 мл</a:t>
                      </a:r>
                      <a:endParaRPr lang="ru-RU" sz="18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960"/>
                        </a:spcBef>
                        <a:spcAft>
                          <a:spcPts val="96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в/в</a:t>
                      </a:r>
                      <a:endParaRPr lang="ru-RU" sz="18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34689">
                <a:tc>
                  <a:txBody>
                    <a:bodyPr/>
                    <a:lstStyle/>
                    <a:p>
                      <a:pPr algn="ctr">
                        <a:spcBef>
                          <a:spcPts val="960"/>
                        </a:spcBef>
                        <a:spcAft>
                          <a:spcPts val="96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Гепарин </a:t>
                      </a:r>
                      <a:endParaRPr lang="ru-RU" sz="18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960"/>
                        </a:spcBef>
                        <a:spcAft>
                          <a:spcPts val="96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10000 </a:t>
                      </a:r>
                      <a:r>
                        <a:rPr lang="ru-RU" sz="18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Ед</a:t>
                      </a:r>
                      <a:endParaRPr lang="ru-RU" sz="18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960"/>
                        </a:spcBef>
                        <a:spcAft>
                          <a:spcPts val="96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в/</a:t>
                      </a:r>
                      <a:r>
                        <a:rPr lang="ru-RU" sz="1800" dirty="0" err="1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в</a:t>
                      </a:r>
                      <a:endParaRPr lang="ru-RU" sz="1800" dirty="0">
                        <a:solidFill>
                          <a:srgbClr val="000000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34689">
                <a:tc>
                  <a:txBody>
                    <a:bodyPr/>
                    <a:lstStyle/>
                    <a:p>
                      <a:pPr algn="ctr">
                        <a:spcBef>
                          <a:spcPts val="960"/>
                        </a:spcBef>
                        <a:spcAft>
                          <a:spcPts val="96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Преднизолон (3% р-р)</a:t>
                      </a:r>
                      <a:endParaRPr lang="ru-RU" sz="18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960"/>
                        </a:spcBef>
                        <a:spcAft>
                          <a:spcPts val="96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90 мг</a:t>
                      </a:r>
                      <a:endParaRPr lang="ru-RU" sz="18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960"/>
                        </a:spcBef>
                        <a:spcAft>
                          <a:spcPts val="96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в/</a:t>
                      </a:r>
                      <a:r>
                        <a:rPr lang="ru-RU" sz="18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в</a:t>
                      </a:r>
                      <a:endParaRPr lang="ru-RU" sz="18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690738">
                <a:tc>
                  <a:txBody>
                    <a:bodyPr/>
                    <a:lstStyle/>
                    <a:p>
                      <a:pPr algn="ctr">
                        <a:spcBef>
                          <a:spcPts val="960"/>
                        </a:spcBef>
                        <a:spcAft>
                          <a:spcPts val="96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Магния сульфат 25% р-р</a:t>
                      </a:r>
                      <a:endParaRPr lang="ru-RU" sz="18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960"/>
                        </a:spcBef>
                        <a:spcAft>
                          <a:spcPts val="96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10 мл</a:t>
                      </a:r>
                      <a:endParaRPr lang="ru-RU" sz="18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960"/>
                        </a:spcBef>
                        <a:spcAft>
                          <a:spcPts val="96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в/</a:t>
                      </a:r>
                      <a:r>
                        <a:rPr lang="ru-RU" sz="18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в</a:t>
                      </a:r>
                      <a:endParaRPr lang="ru-RU" sz="1800" dirty="0">
                        <a:latin typeface="Calibri"/>
                        <a:ea typeface="Times New Roman"/>
                      </a:endParaRPr>
                    </a:p>
                    <a:p>
                      <a:pPr algn="ctr">
                        <a:spcBef>
                          <a:spcPts val="960"/>
                        </a:spcBef>
                        <a:spcAft>
                          <a:spcPts val="96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медленно</a:t>
                      </a:r>
                      <a:endParaRPr lang="ru-RU" sz="18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34689">
                <a:tc>
                  <a:txBody>
                    <a:bodyPr/>
                    <a:lstStyle/>
                    <a:p>
                      <a:pPr algn="ctr">
                        <a:spcBef>
                          <a:spcPts val="960"/>
                        </a:spcBef>
                        <a:spcAft>
                          <a:spcPts val="96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Р- р аскорбиновой кислоты 5%</a:t>
                      </a:r>
                      <a:endParaRPr lang="ru-RU" sz="18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960"/>
                        </a:spcBef>
                        <a:spcAft>
                          <a:spcPts val="96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5мл</a:t>
                      </a:r>
                      <a:endParaRPr lang="ru-RU" sz="18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960"/>
                        </a:spcBef>
                        <a:spcAft>
                          <a:spcPts val="96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в/</a:t>
                      </a:r>
                      <a:r>
                        <a:rPr lang="ru-RU" sz="18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в</a:t>
                      </a:r>
                      <a:endParaRPr lang="ru-RU" sz="18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34689">
                <a:tc>
                  <a:txBody>
                    <a:bodyPr/>
                    <a:lstStyle/>
                    <a:p>
                      <a:pPr algn="ctr">
                        <a:spcBef>
                          <a:spcPts val="960"/>
                        </a:spcBef>
                        <a:spcAft>
                          <a:spcPts val="96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Р-р тиамина 5% </a:t>
                      </a:r>
                      <a:endParaRPr lang="ru-RU" sz="18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960"/>
                        </a:spcBef>
                        <a:spcAft>
                          <a:spcPts val="96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2 мл в/в</a:t>
                      </a:r>
                      <a:endParaRPr lang="ru-RU" sz="18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960"/>
                        </a:spcBef>
                        <a:spcAft>
                          <a:spcPts val="96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в/</a:t>
                      </a:r>
                      <a:r>
                        <a:rPr lang="ru-RU" sz="18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в</a:t>
                      </a:r>
                      <a:endParaRPr lang="ru-RU" sz="18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89509">
                <a:tc>
                  <a:txBody>
                    <a:bodyPr/>
                    <a:lstStyle/>
                    <a:p>
                      <a:pPr algn="ctr">
                        <a:spcBef>
                          <a:spcPts val="960"/>
                        </a:spcBef>
                        <a:spcAft>
                          <a:spcPts val="96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0,25% р-р дроперидола</a:t>
                      </a:r>
                      <a:endParaRPr lang="ru-RU" sz="18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960"/>
                        </a:spcBef>
                        <a:spcAft>
                          <a:spcPts val="96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1-2 мл</a:t>
                      </a:r>
                      <a:endParaRPr lang="ru-RU" sz="18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960"/>
                        </a:spcBef>
                        <a:spcAft>
                          <a:spcPts val="96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в/</a:t>
                      </a:r>
                      <a:r>
                        <a:rPr lang="ru-RU" sz="18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в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 </a:t>
                      </a:r>
                      <a:r>
                        <a:rPr lang="ru-RU" sz="18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в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 составе </a:t>
                      </a:r>
                      <a:r>
                        <a:rPr lang="ru-RU" sz="18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инфузионных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 растворов</a:t>
                      </a:r>
                      <a:endParaRPr lang="ru-RU" sz="18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34689">
                <a:tc>
                  <a:txBody>
                    <a:bodyPr/>
                    <a:lstStyle/>
                    <a:p>
                      <a:pPr algn="ctr">
                        <a:spcBef>
                          <a:spcPts val="960"/>
                        </a:spcBef>
                        <a:spcAft>
                          <a:spcPts val="96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2,5 % р-р диазепама</a:t>
                      </a:r>
                      <a:endParaRPr lang="ru-RU" sz="18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960"/>
                        </a:spcBef>
                        <a:spcAft>
                          <a:spcPts val="96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2-4 мл</a:t>
                      </a:r>
                      <a:endParaRPr lang="ru-RU" sz="18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960"/>
                        </a:spcBef>
                        <a:spcAft>
                          <a:spcPts val="96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в/</a:t>
                      </a:r>
                      <a:r>
                        <a:rPr lang="ru-RU" sz="18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в</a:t>
                      </a:r>
                      <a:endParaRPr lang="ru-RU" sz="18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Тактика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dirty="0" smtClean="0"/>
              <a:t>	1</a:t>
            </a:r>
            <a:r>
              <a:rPr lang="ru-RU" dirty="0"/>
              <a:t>. При септическом состоянии, общем переохлаждении организма - срочная доставка в хирургическое отделение многопрофильного стационара.</a:t>
            </a:r>
            <a:br>
              <a:rPr lang="ru-RU" dirty="0"/>
            </a:br>
            <a:r>
              <a:rPr lang="ru-RU" dirty="0"/>
              <a:t>2. При отсутствии признаков септических осложнений и общего переохлаждения - доставка (рекомендация обратиться) в амбулаторно-поликлиническое учреждение для определения тактики дальнейшего лечения.</a:t>
            </a:r>
            <a:br>
              <a:rPr lang="ru-RU" dirty="0"/>
            </a:br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Отморожение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	Повреждение </a:t>
            </a:r>
            <a:r>
              <a:rPr lang="ru-RU" dirty="0"/>
              <a:t>тканей в результате воздействия низкой температуры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Периоды отморожения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143000"/>
          <a:ext cx="8229600" cy="4983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76200"/>
          <a:ext cx="8229600" cy="69048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575289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Признак 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I</a:t>
                      </a:r>
                      <a:r>
                        <a:rPr lang="ru-RU" b="1" dirty="0" smtClean="0"/>
                        <a:t> степень 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I</a:t>
                      </a:r>
                      <a:r>
                        <a:rPr lang="ru-RU" b="1" baseline="0" dirty="0" smtClean="0"/>
                        <a:t> </a:t>
                      </a:r>
                      <a:r>
                        <a:rPr lang="en-US" b="1" dirty="0" smtClean="0"/>
                        <a:t>I</a:t>
                      </a:r>
                      <a:r>
                        <a:rPr lang="ru-RU" b="1" dirty="0" smtClean="0"/>
                        <a:t> степень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III</a:t>
                      </a:r>
                      <a:r>
                        <a:rPr lang="ru-RU" b="1" dirty="0" smtClean="0"/>
                        <a:t> степень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IV</a:t>
                      </a:r>
                      <a:r>
                        <a:rPr lang="ru-RU" b="1" dirty="0" smtClean="0"/>
                        <a:t> степень</a:t>
                      </a:r>
                      <a:endParaRPr lang="ru-RU" b="1" dirty="0"/>
                    </a:p>
                  </a:txBody>
                  <a:tcPr/>
                </a:tc>
              </a:tr>
              <a:tr h="1127026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Глубина поражения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Обратимые расстройства кровообращения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омертвение поверхностных слоев кожи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 омертвению всех слоев кожи и мягких тканей на различную глубину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омертвение всех слоев, в том числе и кости</a:t>
                      </a:r>
                      <a:endParaRPr lang="ru-RU" sz="1400" b="1" dirty="0"/>
                    </a:p>
                  </a:txBody>
                  <a:tcPr/>
                </a:tc>
              </a:tr>
              <a:tr h="1369782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Кожа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бледной окраски, несколько отечная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багрово-синяя окраска,</a:t>
                      </a:r>
                      <a:r>
                        <a:rPr lang="ru-RU" sz="1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пузыри, наполненные прозрачной или белого цвета жидкостью.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пузыри, наполненные жидкостью темно-красного и темно-бурого цвета, влажная гангрена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пузыри, наполненными черной жидкостью; кожа холодная ;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мумификация</a:t>
                      </a:r>
                      <a:endParaRPr lang="ru-RU" sz="1400" b="1" dirty="0"/>
                    </a:p>
                  </a:txBody>
                  <a:tcPr/>
                </a:tc>
              </a:tr>
              <a:tr h="1582860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Общие явления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Не изменено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повышение температуры тела, озноб, плохой аппетит и сон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Потрясающ</a:t>
                      </a:r>
                      <a:r>
                        <a:rPr lang="ru-RU" sz="1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ие </a:t>
                      </a: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ознобы</a:t>
                      </a:r>
                      <a:r>
                        <a:rPr lang="ru-RU" sz="1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 поты, значительное</a:t>
                      </a:r>
                      <a:r>
                        <a:rPr lang="ru-RU" sz="1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ухудшение самочувствия, апатия к окружающему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Состояние</a:t>
                      </a:r>
                      <a:r>
                        <a:rPr lang="ru-RU" sz="1400" b="1" baseline="0" dirty="0" smtClean="0"/>
                        <a:t> очень тяжелое</a:t>
                      </a:r>
                      <a:endParaRPr lang="ru-RU" sz="1400" b="1" dirty="0"/>
                    </a:p>
                  </a:txBody>
                  <a:tcPr/>
                </a:tc>
              </a:tr>
              <a:tr h="730551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Чувствительность 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резко снижена или полностью отсутствует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резко снижена или полностью отсутствует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онемение, но больной страдает от боли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</a:tr>
              <a:tr h="324962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Длительность 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Несколько дней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15 -30 дней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1,</a:t>
                      </a:r>
                      <a:r>
                        <a:rPr lang="ru-RU" sz="1400" b="1" baseline="0" dirty="0" smtClean="0"/>
                        <a:t>5 – 2 </a:t>
                      </a:r>
                      <a:r>
                        <a:rPr lang="ru-RU" sz="1400" b="1" baseline="0" dirty="0" err="1" smtClean="0"/>
                        <a:t>мес</a:t>
                      </a:r>
                      <a:endParaRPr lang="ru-RU" sz="1400" b="1" dirty="0"/>
                    </a:p>
                  </a:txBody>
                  <a:tcPr/>
                </a:tc>
              </a:tr>
              <a:tr h="919416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Остаточные явления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шелушение и зуд; чувствительность</a:t>
                      </a:r>
                      <a:r>
                        <a:rPr lang="ru-RU" sz="1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 холоду повышена 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Рубцов нет, чувствительность снижена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Рубцы 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Ампутация конечности</a:t>
                      </a:r>
                      <a:endParaRPr lang="ru-RU" sz="14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Содержание учебного материала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ru-RU" dirty="0" smtClean="0"/>
              <a:t>Основные патологические процессы, развивающиеся в организме пострадавшего при тепловом ударе и общем охлаждении. </a:t>
            </a:r>
          </a:p>
          <a:p>
            <a:pPr lvl="0"/>
            <a:r>
              <a:rPr lang="ru-RU" dirty="0" smtClean="0"/>
              <a:t>Диагностические критерии теплового удара и общего охлаждения и неотложная помощь при них.</a:t>
            </a:r>
          </a:p>
          <a:p>
            <a:pPr lvl="0"/>
            <a:r>
              <a:rPr lang="ru-RU" dirty="0" smtClean="0"/>
              <a:t>Объем помощи пострадавшим на первом этапе лечебно - эвакуационного обеспечения.</a:t>
            </a:r>
          </a:p>
          <a:p>
            <a:pPr lvl="0"/>
            <a:r>
              <a:rPr lang="ru-RU" dirty="0" smtClean="0"/>
              <a:t>Основные патологические процессы, развивающиеся в организме пострадавшего с отморожениями и ожогами.</a:t>
            </a:r>
          </a:p>
          <a:p>
            <a:pPr lvl="0"/>
            <a:r>
              <a:rPr lang="ru-RU" dirty="0" smtClean="0"/>
              <a:t>Объем помощи пострадавшим с отморожениями и ожогами первом этапе лечебно - эвакуационного обеспечения. </a:t>
            </a:r>
          </a:p>
          <a:p>
            <a:pPr lvl="0"/>
            <a:r>
              <a:rPr lang="ru-RU" dirty="0" smtClean="0"/>
              <a:t>Утопление, удушение, </a:t>
            </a:r>
            <a:r>
              <a:rPr lang="ru-RU" dirty="0" err="1" smtClean="0"/>
              <a:t>электротравма</a:t>
            </a:r>
            <a:r>
              <a:rPr lang="ru-RU" dirty="0" smtClean="0"/>
              <a:t>: особенности в проведении спасательных и реанимационных мероприятий.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Первая помощь в скрытую фазу отморожения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5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Первая помощь в реактивную фазу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5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Показания к госпитализации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Детский возраст</a:t>
            </a:r>
          </a:p>
          <a:p>
            <a:r>
              <a:rPr lang="ru-RU" dirty="0" smtClean="0"/>
              <a:t>Большая глубина и площадь поражения</a:t>
            </a:r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dirty="0"/>
              <a:t> </a:t>
            </a:r>
            <a:br>
              <a:rPr lang="ru-RU" dirty="0"/>
            </a:br>
            <a:r>
              <a:rPr lang="ru-RU" b="1" dirty="0"/>
              <a:t> </a:t>
            </a:r>
            <a:r>
              <a:rPr lang="ru-RU" b="1" dirty="0" smtClean="0"/>
              <a:t>ОЖОГ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	</a:t>
            </a:r>
            <a:r>
              <a:rPr lang="ru-RU" b="1" dirty="0"/>
              <a:t>   </a:t>
            </a:r>
            <a:r>
              <a:rPr lang="ru-RU" dirty="0"/>
              <a:t>Ожоги – повреждение тканей, возникающее под действием высокой температуры, электрического тока, кислот, щелочей или ионизирующего излучения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Классификация по этиологии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428736"/>
          <a:ext cx="8229600" cy="46974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Химические ожоги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общетоксический</a:t>
            </a:r>
            <a:r>
              <a:rPr lang="ru-RU" dirty="0"/>
              <a:t> эффект от всасывания или </a:t>
            </a:r>
            <a:r>
              <a:rPr lang="ru-RU" dirty="0" err="1"/>
              <a:t>энтерального</a:t>
            </a:r>
            <a:r>
              <a:rPr lang="ru-RU" dirty="0"/>
              <a:t> попадания химического вещества </a:t>
            </a:r>
            <a:r>
              <a:rPr lang="ru-RU" dirty="0" smtClean="0"/>
              <a:t>внутрь;</a:t>
            </a:r>
          </a:p>
          <a:p>
            <a:r>
              <a:rPr lang="ru-RU" dirty="0" smtClean="0"/>
              <a:t>локализация </a:t>
            </a:r>
            <a:r>
              <a:rPr lang="ru-RU" dirty="0"/>
              <a:t>струпа в области губ и в полости рта свидетельствует о попадании ожогового агента внутрь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700" dirty="0" smtClean="0"/>
              <a:t>Идентификация агрессивного реагента, вызвавшего химический ожог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50" cy="44660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9870"/>
                <a:gridCol w="1499870"/>
                <a:gridCol w="1499870"/>
                <a:gridCol w="1499870"/>
                <a:gridCol w="1499870"/>
              </a:tblGrid>
              <a:tr h="1082283">
                <a:tc rowSpan="2">
                  <a:txBody>
                    <a:bodyPr/>
                    <a:lstStyle/>
                    <a:p>
                      <a:pPr algn="ctr">
                        <a:spcBef>
                          <a:spcPts val="960"/>
                        </a:spcBef>
                        <a:spcAft>
                          <a:spcPts val="960"/>
                        </a:spcAft>
                      </a:pPr>
                      <a:r>
                        <a:rPr lang="ru-RU" sz="2000" b="1" dirty="0">
                          <a:latin typeface="Calibri"/>
                          <a:ea typeface="Times New Roman"/>
                        </a:rPr>
                        <a:t>Признак </a:t>
                      </a:r>
                      <a:endParaRPr lang="ru-RU" sz="2000" dirty="0">
                        <a:latin typeface="Calibri"/>
                        <a:ea typeface="Times New Roman"/>
                      </a:endParaRPr>
                    </a:p>
                  </a:txBody>
                  <a:tcPr marL="62495" marR="62495" marT="0" marB="0"/>
                </a:tc>
                <a:tc rowSpan="2">
                  <a:txBody>
                    <a:bodyPr/>
                    <a:lstStyle/>
                    <a:p>
                      <a:pPr algn="ctr">
                        <a:spcBef>
                          <a:spcPts val="960"/>
                        </a:spcBef>
                        <a:spcAft>
                          <a:spcPts val="960"/>
                        </a:spcAft>
                      </a:pPr>
                      <a:r>
                        <a:rPr lang="ru-RU" sz="2000" b="1" dirty="0">
                          <a:latin typeface="Calibri"/>
                          <a:ea typeface="Times New Roman"/>
                        </a:rPr>
                        <a:t>Концентрированная щелочь и перекись водорода</a:t>
                      </a:r>
                      <a:endParaRPr lang="ru-RU" sz="2000" dirty="0">
                        <a:latin typeface="Calibri"/>
                        <a:ea typeface="Times New Roman"/>
                      </a:endParaRPr>
                    </a:p>
                  </a:txBody>
                  <a:tcPr marL="62495" marR="62495" marT="0" marB="0"/>
                </a:tc>
                <a:tc gridSpan="3">
                  <a:txBody>
                    <a:bodyPr/>
                    <a:lstStyle/>
                    <a:p>
                      <a:pPr algn="ctr">
                        <a:spcBef>
                          <a:spcPts val="960"/>
                        </a:spcBef>
                        <a:spcAft>
                          <a:spcPts val="960"/>
                        </a:spcAft>
                      </a:pPr>
                      <a:r>
                        <a:rPr lang="ru-RU" sz="2000" b="1" dirty="0">
                          <a:latin typeface="Calibri"/>
                          <a:ea typeface="Times New Roman"/>
                        </a:rPr>
                        <a:t>Концентрированная кислота</a:t>
                      </a:r>
                      <a:endParaRPr lang="ru-RU" sz="2000" dirty="0">
                        <a:latin typeface="Calibri"/>
                        <a:ea typeface="Times New Roman"/>
                      </a:endParaRPr>
                    </a:p>
                  </a:txBody>
                  <a:tcPr marL="62495" marR="6249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822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960"/>
                        </a:spcBef>
                        <a:spcAft>
                          <a:spcPts val="960"/>
                        </a:spcAft>
                      </a:pPr>
                      <a:r>
                        <a:rPr lang="ru-RU" sz="2000" b="1">
                          <a:latin typeface="Calibri"/>
                          <a:ea typeface="Times New Roman"/>
                        </a:rPr>
                        <a:t>Серная </a:t>
                      </a:r>
                      <a:endParaRPr lang="ru-RU" sz="2000">
                        <a:latin typeface="Calibri"/>
                        <a:ea typeface="Times New Roman"/>
                      </a:endParaRPr>
                    </a:p>
                  </a:txBody>
                  <a:tcPr marL="62495" marR="62495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960"/>
                        </a:spcBef>
                        <a:spcAft>
                          <a:spcPts val="960"/>
                        </a:spcAft>
                      </a:pPr>
                      <a:r>
                        <a:rPr lang="ru-RU" sz="2000" b="1" dirty="0">
                          <a:latin typeface="Calibri"/>
                          <a:ea typeface="Times New Roman"/>
                        </a:rPr>
                        <a:t>Соляная </a:t>
                      </a:r>
                      <a:endParaRPr lang="ru-RU" sz="2000" dirty="0">
                        <a:latin typeface="Calibri"/>
                        <a:ea typeface="Times New Roman"/>
                      </a:endParaRPr>
                    </a:p>
                  </a:txBody>
                  <a:tcPr marL="62495" marR="62495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960"/>
                        </a:spcBef>
                        <a:spcAft>
                          <a:spcPts val="960"/>
                        </a:spcAft>
                      </a:pPr>
                      <a:r>
                        <a:rPr lang="ru-RU" sz="2000" b="1">
                          <a:latin typeface="Calibri"/>
                          <a:ea typeface="Times New Roman"/>
                        </a:rPr>
                        <a:t>Азотная </a:t>
                      </a:r>
                      <a:endParaRPr lang="ru-RU" sz="2000">
                        <a:latin typeface="Calibri"/>
                        <a:ea typeface="Times New Roman"/>
                      </a:endParaRPr>
                    </a:p>
                  </a:txBody>
                  <a:tcPr marL="62495" marR="62495" marT="0" marB="0"/>
                </a:tc>
              </a:tr>
              <a:tr h="1082283">
                <a:tc>
                  <a:txBody>
                    <a:bodyPr/>
                    <a:lstStyle/>
                    <a:p>
                      <a:pPr algn="just">
                        <a:spcBef>
                          <a:spcPts val="960"/>
                        </a:spcBef>
                        <a:spcAft>
                          <a:spcPts val="960"/>
                        </a:spcAft>
                      </a:pPr>
                      <a:r>
                        <a:rPr lang="ru-RU" sz="2000" b="1">
                          <a:latin typeface="Calibri"/>
                          <a:ea typeface="Times New Roman"/>
                        </a:rPr>
                        <a:t>Вид некроза, струпа</a:t>
                      </a:r>
                      <a:endParaRPr lang="ru-RU" sz="2000">
                        <a:latin typeface="Calibri"/>
                        <a:ea typeface="Times New Roman"/>
                      </a:endParaRPr>
                    </a:p>
                  </a:txBody>
                  <a:tcPr marL="62495" marR="62495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960"/>
                        </a:spcBef>
                        <a:spcAft>
                          <a:spcPts val="960"/>
                        </a:spcAft>
                      </a:pPr>
                      <a:r>
                        <a:rPr lang="ru-RU" sz="2000" b="1">
                          <a:latin typeface="Calibri"/>
                          <a:ea typeface="Times New Roman"/>
                        </a:rPr>
                        <a:t>Мягкий, влажный (коликвационный)</a:t>
                      </a:r>
                      <a:endParaRPr lang="ru-RU" sz="2000">
                        <a:latin typeface="Calibri"/>
                        <a:ea typeface="Times New Roman"/>
                      </a:endParaRPr>
                    </a:p>
                  </a:txBody>
                  <a:tcPr marL="62495" marR="62495" marT="0" marB="0"/>
                </a:tc>
                <a:tc gridSpan="3">
                  <a:txBody>
                    <a:bodyPr/>
                    <a:lstStyle/>
                    <a:p>
                      <a:pPr algn="just">
                        <a:spcBef>
                          <a:spcPts val="960"/>
                        </a:spcBef>
                        <a:spcAft>
                          <a:spcPts val="960"/>
                        </a:spcAft>
                      </a:pPr>
                      <a:r>
                        <a:rPr lang="ru-RU" sz="2000" b="1" dirty="0">
                          <a:latin typeface="Calibri"/>
                          <a:ea typeface="Times New Roman"/>
                        </a:rPr>
                        <a:t>Плотный, сухой (</a:t>
                      </a:r>
                      <a:r>
                        <a:rPr lang="ru-RU" sz="2000" b="1" dirty="0" err="1">
                          <a:latin typeface="Calibri"/>
                          <a:ea typeface="Times New Roman"/>
                        </a:rPr>
                        <a:t>коагуляционный</a:t>
                      </a:r>
                      <a:r>
                        <a:rPr lang="ru-RU" sz="2000" b="1" dirty="0">
                          <a:latin typeface="Calibri"/>
                          <a:ea typeface="Times New Roman"/>
                        </a:rPr>
                        <a:t>)</a:t>
                      </a:r>
                      <a:endParaRPr lang="ru-RU" sz="2000" dirty="0">
                        <a:latin typeface="Calibri"/>
                        <a:ea typeface="Times New Roman"/>
                      </a:endParaRPr>
                    </a:p>
                  </a:txBody>
                  <a:tcPr marL="62495" marR="6249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82283">
                <a:tc>
                  <a:txBody>
                    <a:bodyPr/>
                    <a:lstStyle/>
                    <a:p>
                      <a:pPr algn="just">
                        <a:spcBef>
                          <a:spcPts val="960"/>
                        </a:spcBef>
                        <a:spcAft>
                          <a:spcPts val="960"/>
                        </a:spcAft>
                      </a:pPr>
                      <a:r>
                        <a:rPr lang="ru-RU" sz="2000" b="1">
                          <a:latin typeface="Calibri"/>
                          <a:ea typeface="Times New Roman"/>
                        </a:rPr>
                        <a:t>Цвет струпа</a:t>
                      </a:r>
                      <a:endParaRPr lang="ru-RU" sz="2000">
                        <a:latin typeface="Calibri"/>
                        <a:ea typeface="Times New Roman"/>
                      </a:endParaRPr>
                    </a:p>
                  </a:txBody>
                  <a:tcPr marL="62495" marR="62495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960"/>
                        </a:spcBef>
                        <a:spcAft>
                          <a:spcPts val="960"/>
                        </a:spcAft>
                      </a:pPr>
                      <a:r>
                        <a:rPr lang="ru-RU" sz="2000" b="1">
                          <a:latin typeface="Calibri"/>
                          <a:ea typeface="Times New Roman"/>
                        </a:rPr>
                        <a:t>Грязно - белый</a:t>
                      </a:r>
                      <a:endParaRPr lang="ru-RU" sz="2000">
                        <a:latin typeface="Calibri"/>
                        <a:ea typeface="Times New Roman"/>
                      </a:endParaRPr>
                    </a:p>
                  </a:txBody>
                  <a:tcPr marL="62495" marR="62495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960"/>
                        </a:spcBef>
                        <a:spcAft>
                          <a:spcPts val="960"/>
                        </a:spcAft>
                      </a:pPr>
                      <a:r>
                        <a:rPr lang="ru-RU" sz="2000" b="1">
                          <a:latin typeface="Calibri"/>
                          <a:ea typeface="Times New Roman"/>
                        </a:rPr>
                        <a:t>Темно - коричневый</a:t>
                      </a:r>
                      <a:endParaRPr lang="ru-RU" sz="2000">
                        <a:latin typeface="Calibri"/>
                        <a:ea typeface="Times New Roman"/>
                      </a:endParaRPr>
                    </a:p>
                  </a:txBody>
                  <a:tcPr marL="62495" marR="62495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960"/>
                        </a:spcBef>
                        <a:spcAft>
                          <a:spcPts val="960"/>
                        </a:spcAft>
                      </a:pPr>
                      <a:r>
                        <a:rPr lang="ru-RU" sz="2000" b="1">
                          <a:latin typeface="Calibri"/>
                          <a:ea typeface="Times New Roman"/>
                        </a:rPr>
                        <a:t>Серовато - белый</a:t>
                      </a:r>
                      <a:endParaRPr lang="ru-RU" sz="2000">
                        <a:latin typeface="Calibri"/>
                        <a:ea typeface="Times New Roman"/>
                      </a:endParaRPr>
                    </a:p>
                  </a:txBody>
                  <a:tcPr marL="62495" marR="62495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960"/>
                        </a:spcBef>
                        <a:spcAft>
                          <a:spcPts val="960"/>
                        </a:spcAft>
                      </a:pPr>
                      <a:r>
                        <a:rPr lang="ru-RU" sz="2000" b="1" dirty="0">
                          <a:latin typeface="Calibri"/>
                          <a:ea typeface="Times New Roman"/>
                        </a:rPr>
                        <a:t>Светло - коричневый</a:t>
                      </a:r>
                      <a:endParaRPr lang="ru-RU" sz="2000" dirty="0">
                        <a:latin typeface="Calibri"/>
                        <a:ea typeface="Times New Roman"/>
                      </a:endParaRPr>
                    </a:p>
                  </a:txBody>
                  <a:tcPr marL="62495" marR="62495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/>
          </a:bodyPr>
          <a:lstStyle/>
          <a:p>
            <a:r>
              <a:rPr lang="ru-RU" sz="2800" dirty="0"/>
              <a:t>Соответствия классификации ожогов по степеням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143000" y="1219200"/>
          <a:ext cx="7772400" cy="48101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/>
                <a:gridCol w="2590800"/>
                <a:gridCol w="2590800"/>
              </a:tblGrid>
              <a:tr h="745334">
                <a:tc>
                  <a:txBody>
                    <a:bodyPr/>
                    <a:lstStyle/>
                    <a:p>
                      <a:pPr algn="ctr">
                        <a:spcBef>
                          <a:spcPts val="960"/>
                        </a:spcBef>
                        <a:spcAft>
                          <a:spcPts val="960"/>
                        </a:spcAft>
                      </a:pPr>
                      <a:r>
                        <a:rPr lang="ru-RU" sz="2000" dirty="0">
                          <a:latin typeface="Calibri"/>
                          <a:ea typeface="Times New Roman"/>
                        </a:rPr>
                        <a:t>Глубина повреждения тканей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960"/>
                        </a:spcBef>
                        <a:spcAft>
                          <a:spcPts val="960"/>
                        </a:spcAft>
                      </a:pPr>
                      <a:r>
                        <a:rPr lang="ru-RU" sz="2000" dirty="0">
                          <a:latin typeface="Calibri"/>
                          <a:ea typeface="Times New Roman"/>
                        </a:rPr>
                        <a:t>Степень ожога по классификации, принятой в РФ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960"/>
                        </a:spcBef>
                        <a:spcAft>
                          <a:spcPts val="960"/>
                        </a:spcAft>
                      </a:pPr>
                      <a:r>
                        <a:rPr lang="ru-RU" sz="2000" dirty="0">
                          <a:latin typeface="Calibri"/>
                          <a:ea typeface="Times New Roman"/>
                        </a:rPr>
                        <a:t>Степень ожога по МКБ -10</a:t>
                      </a:r>
                    </a:p>
                  </a:txBody>
                  <a:tcPr marL="68580" marR="68580" marT="0" marB="0"/>
                </a:tc>
              </a:tr>
              <a:tr h="745334">
                <a:tc>
                  <a:txBody>
                    <a:bodyPr/>
                    <a:lstStyle/>
                    <a:p>
                      <a:pPr algn="just">
                        <a:spcBef>
                          <a:spcPts val="960"/>
                        </a:spcBef>
                        <a:spcAft>
                          <a:spcPts val="960"/>
                        </a:spcAft>
                      </a:pPr>
                      <a:r>
                        <a:rPr lang="ru-RU" sz="2000" dirty="0">
                          <a:latin typeface="Calibri"/>
                          <a:ea typeface="Times New Roman"/>
                        </a:rPr>
                        <a:t>Покраснение кожи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960"/>
                        </a:spcBef>
                        <a:spcAft>
                          <a:spcPts val="960"/>
                        </a:spcAft>
                      </a:pPr>
                      <a:r>
                        <a:rPr lang="ru-RU" sz="2000" dirty="0">
                          <a:latin typeface="Calibri"/>
                          <a:ea typeface="Times New Roman"/>
                        </a:rPr>
                        <a:t>I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960"/>
                        </a:spcBef>
                        <a:spcAft>
                          <a:spcPts val="960"/>
                        </a:spcAft>
                      </a:pPr>
                      <a:r>
                        <a:rPr lang="ru-RU" sz="2000" dirty="0">
                          <a:latin typeface="Calibri"/>
                          <a:ea typeface="Times New Roman"/>
                        </a:rPr>
                        <a:t>I</a:t>
                      </a:r>
                    </a:p>
                  </a:txBody>
                  <a:tcPr marL="68580" marR="68580" marT="0" marB="0"/>
                </a:tc>
              </a:tr>
              <a:tr h="745334">
                <a:tc>
                  <a:txBody>
                    <a:bodyPr/>
                    <a:lstStyle/>
                    <a:p>
                      <a:pPr algn="just">
                        <a:spcBef>
                          <a:spcPts val="960"/>
                        </a:spcBef>
                        <a:spcAft>
                          <a:spcPts val="960"/>
                        </a:spcAft>
                      </a:pPr>
                      <a:r>
                        <a:rPr lang="ru-RU" sz="2000">
                          <a:latin typeface="Calibri"/>
                          <a:ea typeface="Times New Roman"/>
                        </a:rPr>
                        <a:t>Образование пузырей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960"/>
                        </a:spcBef>
                        <a:spcAft>
                          <a:spcPts val="960"/>
                        </a:spcAft>
                      </a:pPr>
                      <a:r>
                        <a:rPr lang="ru-RU" sz="2000" dirty="0">
                          <a:latin typeface="Calibri"/>
                          <a:ea typeface="Times New Roman"/>
                        </a:rPr>
                        <a:t>II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960"/>
                        </a:spcBef>
                        <a:spcAft>
                          <a:spcPts val="960"/>
                        </a:spcAft>
                      </a:pPr>
                      <a:r>
                        <a:rPr lang="ru-RU" sz="2000" dirty="0">
                          <a:latin typeface="Calibri"/>
                          <a:ea typeface="Times New Roman"/>
                        </a:rPr>
                        <a:t>II</a:t>
                      </a:r>
                    </a:p>
                  </a:txBody>
                  <a:tcPr marL="68580" marR="68580" marT="0" marB="0"/>
                </a:tc>
              </a:tr>
              <a:tr h="745334">
                <a:tc>
                  <a:txBody>
                    <a:bodyPr/>
                    <a:lstStyle/>
                    <a:p>
                      <a:pPr algn="just">
                        <a:spcBef>
                          <a:spcPts val="960"/>
                        </a:spcBef>
                        <a:spcAft>
                          <a:spcPts val="960"/>
                        </a:spcAft>
                      </a:pPr>
                      <a:r>
                        <a:rPr lang="ru-RU" sz="2000">
                          <a:latin typeface="Calibri"/>
                          <a:ea typeface="Times New Roman"/>
                        </a:rPr>
                        <a:t>Разрушение эпидермиса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960"/>
                        </a:spcBef>
                        <a:spcAft>
                          <a:spcPts val="960"/>
                        </a:spcAft>
                      </a:pPr>
                      <a:r>
                        <a:rPr lang="ru-RU" sz="2000" dirty="0" err="1">
                          <a:latin typeface="Calibri"/>
                          <a:ea typeface="Times New Roman"/>
                        </a:rPr>
                        <a:t>IIIа</a:t>
                      </a:r>
                      <a:endParaRPr lang="ru-RU" sz="20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960"/>
                        </a:spcBef>
                        <a:spcAft>
                          <a:spcPts val="960"/>
                        </a:spcAft>
                      </a:pPr>
                      <a:r>
                        <a:rPr lang="ru-RU" sz="2000" dirty="0">
                          <a:latin typeface="Calibri"/>
                          <a:ea typeface="Times New Roman"/>
                        </a:rPr>
                        <a:t>II</a:t>
                      </a:r>
                    </a:p>
                  </a:txBody>
                  <a:tcPr marL="68580" marR="68580" marT="0" marB="0"/>
                </a:tc>
              </a:tr>
              <a:tr h="745334">
                <a:tc>
                  <a:txBody>
                    <a:bodyPr/>
                    <a:lstStyle/>
                    <a:p>
                      <a:pPr algn="just">
                        <a:spcBef>
                          <a:spcPts val="960"/>
                        </a:spcBef>
                        <a:spcAft>
                          <a:spcPts val="960"/>
                        </a:spcAft>
                      </a:pPr>
                      <a:r>
                        <a:rPr lang="ru-RU" sz="2000">
                          <a:latin typeface="Calibri"/>
                          <a:ea typeface="Times New Roman"/>
                        </a:rPr>
                        <a:t>Гибель всей толщи кожи с подкожной клетчаткой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960"/>
                        </a:spcBef>
                        <a:spcAft>
                          <a:spcPts val="960"/>
                        </a:spcAft>
                      </a:pPr>
                      <a:r>
                        <a:rPr lang="ru-RU" sz="2000" dirty="0" err="1">
                          <a:latin typeface="Calibri"/>
                          <a:ea typeface="Times New Roman"/>
                        </a:rPr>
                        <a:t>IIIб</a:t>
                      </a:r>
                      <a:endParaRPr lang="ru-RU" sz="20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960"/>
                        </a:spcBef>
                        <a:spcAft>
                          <a:spcPts val="960"/>
                        </a:spcAft>
                      </a:pPr>
                      <a:r>
                        <a:rPr lang="ru-RU" sz="2000" dirty="0">
                          <a:latin typeface="Calibri"/>
                          <a:ea typeface="Times New Roman"/>
                        </a:rPr>
                        <a:t>III</a:t>
                      </a:r>
                    </a:p>
                  </a:txBody>
                  <a:tcPr marL="68580" marR="68580" marT="0" marB="0"/>
                </a:tc>
              </a:tr>
              <a:tr h="745334">
                <a:tc>
                  <a:txBody>
                    <a:bodyPr/>
                    <a:lstStyle/>
                    <a:p>
                      <a:pPr algn="just">
                        <a:spcBef>
                          <a:spcPts val="960"/>
                        </a:spcBef>
                        <a:spcAft>
                          <a:spcPts val="960"/>
                        </a:spcAft>
                      </a:pPr>
                      <a:r>
                        <a:rPr lang="ru-RU" sz="2000">
                          <a:latin typeface="Calibri"/>
                          <a:ea typeface="Times New Roman"/>
                        </a:rPr>
                        <a:t>Гибель всей кожи и ниже лежащих тканей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960"/>
                        </a:spcBef>
                        <a:spcAft>
                          <a:spcPts val="960"/>
                        </a:spcAft>
                      </a:pPr>
                      <a:r>
                        <a:rPr lang="ru-RU" sz="2000" dirty="0">
                          <a:latin typeface="Calibri"/>
                          <a:ea typeface="Times New Roman"/>
                        </a:rPr>
                        <a:t>IV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960"/>
                        </a:spcBef>
                        <a:spcAft>
                          <a:spcPts val="960"/>
                        </a:spcAft>
                      </a:pPr>
                      <a:r>
                        <a:rPr lang="ru-RU" sz="2000" dirty="0">
                          <a:latin typeface="Calibri"/>
                          <a:ea typeface="Times New Roman"/>
                        </a:rPr>
                        <a:t>III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Ожог первой степени</a:t>
            </a:r>
            <a:endParaRPr lang="ru-RU" dirty="0"/>
          </a:p>
        </p:txBody>
      </p:sp>
      <p:pic>
        <p:nvPicPr>
          <p:cNvPr id="5" name="Содержимое 4" descr="Ожоги кожи - краткий обзор :: Ожоги симптомы - 30 Декабря 2013 - Персональный сайт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785926"/>
            <a:ext cx="4038600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Восточная и народная медицина. Диагностика и лечение. * Что делать при солнечных ожогах"/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14876" y="2000240"/>
            <a:ext cx="3786214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Ожоговый шок </a:t>
            </a:r>
            <a:r>
              <a:rPr lang="en-US" dirty="0" smtClean="0"/>
              <a:t>II</a:t>
            </a:r>
            <a:r>
              <a:rPr lang="ru-RU" dirty="0" smtClean="0"/>
              <a:t> степени</a:t>
            </a:r>
            <a:endParaRPr lang="ru-RU" dirty="0"/>
          </a:p>
        </p:txBody>
      </p:sp>
      <p:pic>
        <p:nvPicPr>
          <p:cNvPr id="5" name="Содержимое 4" descr="Ожоги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000240"/>
            <a:ext cx="4038600" cy="3181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После ожога: пузыри - угроза кожи Портал вашего здоровья ZdravoE"/>
          <p:cNvPicPr>
            <a:picLocks noGrp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 bwMode="auto">
          <a:xfrm>
            <a:off x="5276850" y="2504739"/>
            <a:ext cx="3657600" cy="2702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 ТЕПЛОВОЙ УДАР</a:t>
            </a:r>
            <a:r>
              <a:rPr lang="ru-RU" sz="3200" b="1" dirty="0"/>
              <a:t>  (Т67.0)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	Тяжелое </a:t>
            </a:r>
            <a:r>
              <a:rPr lang="ru-RU" dirty="0"/>
              <a:t>патологическое состояние, обусловленное общим перегреванием организма.</a:t>
            </a:r>
            <a:r>
              <a:rPr lang="ru-RU" b="1" dirty="0"/>
              <a:t>  </a:t>
            </a:r>
            <a:r>
              <a:rPr lang="ru-RU" dirty="0"/>
              <a:t> </a:t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Ожоговый шок</a:t>
            </a:r>
            <a:r>
              <a:rPr lang="en-US" dirty="0" smtClean="0"/>
              <a:t> III</a:t>
            </a:r>
            <a:r>
              <a:rPr lang="ru-RU" dirty="0" smtClean="0"/>
              <a:t> степени</a:t>
            </a:r>
            <a:endParaRPr lang="ru-RU" dirty="0"/>
          </a:p>
        </p:txBody>
      </p:sp>
      <p:pic>
        <p:nvPicPr>
          <p:cNvPr id="5" name="Содержимое 4" descr="Покраснение кожи после солнечного ожога &quot; Народный медицинский портал. Симптомы и лечение болезней.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785926"/>
            <a:ext cx="4038600" cy="3395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Офигительная подборка-Мегажесть. Всем любителям смотреть обязательно!!!(далее 6 фото)"/>
          <p:cNvPicPr>
            <a:picLocks noGrp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 bwMode="auto">
          <a:xfrm>
            <a:off x="5276850" y="2460204"/>
            <a:ext cx="3657600" cy="2791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резентация по теме: &quot;Виды ожогов&quot;. Материально-техническое обеспечение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Правило «девяток» Уоллеса</a:t>
            </a:r>
            <a:endParaRPr lang="ru-RU" dirty="0"/>
          </a:p>
        </p:txBody>
      </p:sp>
      <p:pic>
        <p:nvPicPr>
          <p:cNvPr id="4" name="Содержимое 3" descr="Отморожение (или обморожение)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571612"/>
            <a:ext cx="6858048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Неотложная помощь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5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Показания к госпитализации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ru-RU" dirty="0"/>
              <a:t>поверхностные ожоги свыше 5% поверхности тела;</a:t>
            </a:r>
          </a:p>
          <a:p>
            <a:pPr lvl="0"/>
            <a:r>
              <a:rPr lang="ru-RU" dirty="0"/>
              <a:t>III Б и IV – более 1% или любой площади при локализации на лице, кистях, стопах, крупных суставах;</a:t>
            </a:r>
          </a:p>
          <a:p>
            <a:pPr lvl="0"/>
            <a:r>
              <a:rPr lang="ru-RU" dirty="0"/>
              <a:t>в сочетании с ожогами ВДП, механической травмой;</a:t>
            </a:r>
          </a:p>
          <a:p>
            <a:pPr lvl="0"/>
            <a:r>
              <a:rPr lang="ru-RU" dirty="0"/>
              <a:t>инфицированные ожоги с симптомами интоксикации и воспаления;</a:t>
            </a:r>
          </a:p>
          <a:p>
            <a:pPr lvl="0"/>
            <a:r>
              <a:rPr lang="ru-RU" dirty="0"/>
              <a:t>промежности и половых органов, начиная со второй степени;</a:t>
            </a:r>
          </a:p>
          <a:p>
            <a:pPr lvl="0"/>
            <a:r>
              <a:rPr lang="ru-RU" dirty="0"/>
              <a:t>пациенты старше 60 лет;</a:t>
            </a:r>
          </a:p>
          <a:p>
            <a:pPr lvl="0"/>
            <a:r>
              <a:rPr lang="ru-RU" dirty="0"/>
              <a:t>дети.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Ожоговый шок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ru-RU" dirty="0" smtClean="0"/>
              <a:t> 	Развивается </a:t>
            </a:r>
            <a:r>
              <a:rPr lang="ru-RU" dirty="0"/>
              <a:t>при поражении 15—20% поверхности тела при поверхностных ожогах и 10% — при глубоких ожогах. </a:t>
            </a:r>
            <a:endParaRPr lang="ru-RU" dirty="0" smtClean="0"/>
          </a:p>
          <a:p>
            <a:pPr>
              <a:buFont typeface="Wingdings" pitchFamily="2" charset="2"/>
              <a:buChar char="§"/>
            </a:pPr>
            <a:r>
              <a:rPr lang="ru-RU" dirty="0"/>
              <a:t>	</a:t>
            </a:r>
            <a:r>
              <a:rPr lang="ru-RU" dirty="0" smtClean="0"/>
              <a:t>У </a:t>
            </a:r>
            <a:r>
              <a:rPr lang="ru-RU" dirty="0"/>
              <a:t>детей и стариков - при площади поражения более </a:t>
            </a:r>
            <a:r>
              <a:rPr lang="ru-RU" dirty="0" smtClean="0"/>
              <a:t>10% </a:t>
            </a:r>
            <a:r>
              <a:rPr lang="ru-RU" dirty="0"/>
              <a:t>поверхностного ожога, более 3 % - глубокого.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Клиника в зависимости от степени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1466493"/>
          <a:ext cx="8229600" cy="5251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1061646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Признак 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I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II</a:t>
                      </a:r>
                      <a:endParaRPr lang="ru-RU" b="1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b="1" dirty="0" smtClean="0"/>
                    </a:p>
                    <a:p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III</a:t>
                      </a:r>
                      <a:endParaRPr lang="ru-RU" b="1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b="1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b="1" dirty="0" smtClean="0"/>
                    </a:p>
                    <a:p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IV</a:t>
                      </a:r>
                    </a:p>
                    <a:p>
                      <a:endParaRPr lang="ru-RU" b="1" dirty="0"/>
                    </a:p>
                  </a:txBody>
                  <a:tcPr/>
                </a:tc>
              </a:tr>
              <a:tr h="1301316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Распространенность ожогов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Поверхностные 20%, глубокие</a:t>
                      </a:r>
                      <a:r>
                        <a:rPr lang="ru-RU" sz="1400" b="1" baseline="0" dirty="0" smtClean="0"/>
                        <a:t> 10%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20—40% -поверхностные, глубокие составляют не более 20%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40—60% поверхности тела (глубокий ожог не более 40%)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занимающими свыше 60% поверхности тела (из них глубокие— не менее 40%). </a:t>
                      </a:r>
                      <a:endParaRPr lang="ru-RU" sz="1400" b="1" dirty="0"/>
                    </a:p>
                  </a:txBody>
                  <a:tcPr/>
                </a:tc>
              </a:tr>
              <a:tr h="1709572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Общее состояние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Тошнота, рвота,</a:t>
                      </a:r>
                      <a:r>
                        <a:rPr lang="ru-RU" sz="1400" b="1" baseline="0" dirty="0" smtClean="0"/>
                        <a:t> м</a:t>
                      </a:r>
                      <a:r>
                        <a:rPr lang="ru-RU" sz="1400" b="1" dirty="0" smtClean="0"/>
                        <a:t>ышечная</a:t>
                      </a:r>
                      <a:r>
                        <a:rPr lang="ru-RU" sz="1400" b="1" baseline="0" dirty="0" smtClean="0"/>
                        <a:t> дрожь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возбуждение, сменяющееся заторможенностью;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сознание сохранено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озноб, жажда, тошнота, рвота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крайне тяжелое, сознание спутанное, пострадавший заторможен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крайне тяжелое, сознание спутанное или отсутствует</a:t>
                      </a:r>
                      <a:endParaRPr lang="ru-RU" sz="1400" b="1" dirty="0"/>
                    </a:p>
                  </a:txBody>
                  <a:tcPr/>
                </a:tc>
              </a:tr>
              <a:tr h="893060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Цвет</a:t>
                      </a:r>
                      <a:r>
                        <a:rPr lang="ru-RU" sz="1400" b="1" baseline="0" dirty="0" smtClean="0"/>
                        <a:t> кожных покровов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Бледные 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бледная, сухая, холодная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бледно-серого цвета, холодные,</a:t>
                      </a:r>
                      <a:r>
                        <a:rPr lang="ru-RU" sz="1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цианоз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бледный с мраморным оттенком</a:t>
                      </a:r>
                      <a:endParaRPr lang="ru-RU" sz="14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Клиника в зависимости от степени (продолжение)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472519" cy="451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4504"/>
                <a:gridCol w="1694504"/>
                <a:gridCol w="1509172"/>
                <a:gridCol w="1788388"/>
                <a:gridCol w="1785951"/>
              </a:tblGrid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Пульс 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Умеренная тахикардия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Тахикардия 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120 – 130 в мин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Нитевидный</a:t>
                      </a:r>
                      <a:r>
                        <a:rPr lang="ru-RU" b="1" baseline="0" dirty="0" smtClean="0"/>
                        <a:t> пульс</a:t>
                      </a:r>
                      <a:endParaRPr lang="ru-RU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АД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Норма 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Снижено 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Снижено 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Ниже 100 </a:t>
                      </a:r>
                      <a:r>
                        <a:rPr lang="ru-RU" sz="1600" b="1" dirty="0" err="1" smtClean="0"/>
                        <a:t>мм.рт.ст</a:t>
                      </a:r>
                      <a:r>
                        <a:rPr lang="ru-RU" sz="1600" b="1" dirty="0" smtClean="0"/>
                        <a:t>.</a:t>
                      </a:r>
                      <a:endParaRPr lang="ru-RU" sz="16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Дыхание</a:t>
                      </a:r>
                      <a:r>
                        <a:rPr lang="ru-RU" sz="1600" b="1" baseline="0" dirty="0" smtClean="0"/>
                        <a:t> 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Норма 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Учащено 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Одышка 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Одышка,</a:t>
                      </a:r>
                      <a:r>
                        <a:rPr lang="ru-RU" sz="1600" b="1" baseline="0" dirty="0" smtClean="0"/>
                        <a:t> влажные хрипы в легких</a:t>
                      </a:r>
                      <a:endParaRPr lang="ru-RU" sz="16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ОЦК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Понижено на 10%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Понижено на 10-20%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Понижено на 20-30%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/>
                        <a:t>Понижено на 20- 40%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Функция почек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Норма 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err="1" smtClean="0"/>
                        <a:t>Олигурия</a:t>
                      </a:r>
                      <a:r>
                        <a:rPr lang="ru-RU" sz="1600" b="1" dirty="0" smtClean="0"/>
                        <a:t>, гематурия, альбуминурия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err="1" smtClean="0"/>
                        <a:t>Олигурия</a:t>
                      </a:r>
                      <a:r>
                        <a:rPr lang="ru-RU" sz="1600" b="1" dirty="0" smtClean="0"/>
                        <a:t>, анурия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/>
                        <a:t>Анурия, постоянная гематурия,</a:t>
                      </a:r>
                      <a:r>
                        <a:rPr lang="ru-RU" sz="1600" b="1" baseline="0" dirty="0" smtClean="0"/>
                        <a:t> альбуминурия</a:t>
                      </a:r>
                      <a:endParaRPr lang="ru-RU" sz="1600" b="1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Прогноз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выведение из шока в первые сутки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Выведение из шока через 2-е суток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неблагоприятный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/>
                        <a:t>неблагоприятный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 smtClean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Высокая  вероятность развития </a:t>
            </a:r>
            <a:r>
              <a:rPr lang="ru-RU" dirty="0"/>
              <a:t>ожогового </a:t>
            </a:r>
            <a:r>
              <a:rPr lang="ru-RU" dirty="0" smtClean="0"/>
              <a:t>шока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ru-RU" dirty="0"/>
              <a:t>повреждение более 15 % поверхности тела при поверхностных ожогах у </a:t>
            </a:r>
            <a:r>
              <a:rPr lang="ru-RU" dirty="0" smtClean="0"/>
              <a:t>взрослых;</a:t>
            </a:r>
            <a:endParaRPr lang="ru-RU" dirty="0"/>
          </a:p>
          <a:p>
            <a:pPr lvl="0"/>
            <a:r>
              <a:rPr lang="ru-RU" dirty="0"/>
              <a:t>повреждение более 10%  поверхности тела при глубоких ожогах у </a:t>
            </a:r>
            <a:r>
              <a:rPr lang="ru-RU" dirty="0" smtClean="0"/>
              <a:t>взрослых;</a:t>
            </a:r>
            <a:endParaRPr lang="ru-RU" dirty="0"/>
          </a:p>
          <a:p>
            <a:pPr lvl="0"/>
            <a:r>
              <a:rPr lang="ru-RU" dirty="0"/>
              <a:t>повреждение более 10%   поверхности тела при поверхностных ожогах у детей и </a:t>
            </a:r>
            <a:r>
              <a:rPr lang="ru-RU" dirty="0" smtClean="0"/>
              <a:t>стариков;</a:t>
            </a:r>
            <a:endParaRPr lang="ru-RU" dirty="0"/>
          </a:p>
          <a:p>
            <a:pPr lvl="0"/>
            <a:r>
              <a:rPr lang="ru-RU" dirty="0"/>
              <a:t>повреждение более 3 %  поверхности тела при глубоких ожогах у детей и стариков;</a:t>
            </a:r>
          </a:p>
          <a:p>
            <a:pPr lvl="0"/>
            <a:r>
              <a:rPr lang="ru-RU" dirty="0"/>
              <a:t>при ожогах любой глубины и площади, если они сочетаются с ожогами головы и промежности;</a:t>
            </a:r>
          </a:p>
          <a:p>
            <a:r>
              <a:rPr lang="ru-RU" dirty="0"/>
              <a:t>многофакторные </a:t>
            </a:r>
            <a:r>
              <a:rPr lang="ru-RU" dirty="0" smtClean="0"/>
              <a:t>поражения.</a:t>
            </a:r>
            <a:endParaRPr lang="ru-RU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Неотложная помощь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С целью обезболивания вводят морфин, </a:t>
            </a:r>
            <a:r>
              <a:rPr lang="ru-RU" dirty="0" err="1"/>
              <a:t>омнопон</a:t>
            </a:r>
            <a:r>
              <a:rPr lang="ru-RU" dirty="0"/>
              <a:t>, </a:t>
            </a:r>
            <a:r>
              <a:rPr lang="ru-RU" dirty="0" err="1"/>
              <a:t>промедол</a:t>
            </a:r>
            <a:r>
              <a:rPr lang="ru-RU" dirty="0"/>
              <a:t>, </a:t>
            </a:r>
            <a:r>
              <a:rPr lang="ru-RU" dirty="0" err="1" smtClean="0"/>
              <a:t>фентанил</a:t>
            </a:r>
            <a:r>
              <a:rPr lang="ru-RU" dirty="0" smtClean="0"/>
              <a:t>;</a:t>
            </a:r>
          </a:p>
          <a:p>
            <a:pPr lvl="0"/>
            <a:r>
              <a:rPr lang="ru-RU" dirty="0" err="1"/>
              <a:t>Инфузионная</a:t>
            </a:r>
            <a:r>
              <a:rPr lang="ru-RU" dirty="0"/>
              <a:t> </a:t>
            </a:r>
            <a:r>
              <a:rPr lang="ru-RU" dirty="0" smtClean="0"/>
              <a:t>терапия</a:t>
            </a:r>
            <a:r>
              <a:rPr lang="ru-RU" dirty="0"/>
              <a:t>;</a:t>
            </a:r>
            <a:r>
              <a:rPr lang="ru-RU" dirty="0" smtClean="0"/>
              <a:t> </a:t>
            </a:r>
            <a:endParaRPr lang="ru-RU" dirty="0"/>
          </a:p>
          <a:p>
            <a:pPr lvl="0"/>
            <a:r>
              <a:rPr lang="ru-RU" dirty="0" smtClean="0"/>
              <a:t>Коррекция </a:t>
            </a:r>
            <a:r>
              <a:rPr lang="ru-RU" dirty="0"/>
              <a:t>метаболических и функциональных   нарушений: витамин С 5% </a:t>
            </a:r>
            <a:r>
              <a:rPr lang="ru-RU" dirty="0" err="1"/>
              <a:t>р-р</a:t>
            </a:r>
            <a:r>
              <a:rPr lang="ru-RU" dirty="0"/>
              <a:t> 20 мл, В1 5% 5мл, витамин В6 5% 5мл, витамин В12 200 мкг </a:t>
            </a:r>
            <a:r>
              <a:rPr lang="ru-RU" dirty="0" smtClean="0"/>
              <a:t>в/</a:t>
            </a:r>
            <a:r>
              <a:rPr lang="ru-RU" dirty="0" err="1" smtClean="0"/>
              <a:t>в</a:t>
            </a:r>
            <a:r>
              <a:rPr lang="ru-RU" dirty="0" smtClean="0"/>
              <a:t>;</a:t>
            </a:r>
            <a:endParaRPr lang="ru-RU" dirty="0"/>
          </a:p>
          <a:p>
            <a:pPr lvl="0"/>
            <a:r>
              <a:rPr lang="ru-RU" dirty="0"/>
              <a:t>Правило «трех катетеров»: кислородный, в вену, в мочевой пузырь. Промывание желудка при неукротимой рвоте.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Причины развития теплового удара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5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Тактика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Экстренная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доставка в стационар по показаниям: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а) ожоговый шок: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б)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термоингаляционные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поражения: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в) химические ожоги с признаками резорбции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токсиканта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 клиникой острого отравления;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г) пострадавшие с ожогами II степени более 10 %,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IIIа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степени - более 3%.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IIIб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- IV степени любой площади, с ожогами лица, кистей, стоп, промежности, с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электроожогами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- доставляют в стационар на носилках, лежа, в положении, удобном для пострадавшего.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2. При ожоговом шоке 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термоингаляционном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поражении -доставка в реанимационное отделение, минуя приемное отделение.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3. При химических ожогах - доставка в токсикологическое отделение (центр лечения острых отравлений).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4. При отсутствии показаний к экстренной доставке в стационар пострадавшие подлежат транспортировке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травмпункт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из общественного места или из квартиры, либо оставляются на месте при выполнении вызова на квартиру с рекомендациями обратиться в амбулаторно-поликлиническое учреждение самостоятельно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err="1" smtClean="0"/>
              <a:t>Электротравма</a:t>
            </a:r>
            <a:r>
              <a:rPr lang="ru-RU" sz="2800" b="1" dirty="0"/>
              <a:t>. Воздействие электрического тока (T75.4)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b="1" dirty="0"/>
              <a:t>и поражение молнией (Т75.0)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ru-RU" dirty="0"/>
              <a:t>Воздействие электрического тока на организм вызывает фибрилляцию желудочков и остановку сердца в фазе систолы, спазм дыхательной мускулатуры и остановку </a:t>
            </a:r>
            <a:r>
              <a:rPr lang="ru-RU" dirty="0" smtClean="0"/>
              <a:t>дыхания </a:t>
            </a:r>
          </a:p>
          <a:p>
            <a:pPr algn="just"/>
            <a:r>
              <a:rPr lang="ru-RU" dirty="0" smtClean="0"/>
              <a:t>В </a:t>
            </a:r>
            <a:r>
              <a:rPr lang="ru-RU" dirty="0"/>
              <a:t>не смертельных случаях </a:t>
            </a:r>
            <a:r>
              <a:rPr lang="ru-RU" dirty="0" err="1"/>
              <a:t>электротравмы</a:t>
            </a:r>
            <a:r>
              <a:rPr lang="ru-RU" dirty="0"/>
              <a:t> в раннем периоде у пострадавших отмечается рефлекторный </a:t>
            </a:r>
            <a:r>
              <a:rPr lang="ru-RU" dirty="0" smtClean="0"/>
              <a:t>кардиоспазм, </a:t>
            </a:r>
            <a:r>
              <a:rPr lang="ru-RU" dirty="0"/>
              <a:t>стенокардия, инфаркт миокарда, </a:t>
            </a:r>
            <a:r>
              <a:rPr lang="ru-RU" dirty="0" err="1"/>
              <a:t>гипо</a:t>
            </a:r>
            <a:r>
              <a:rPr lang="ru-RU" dirty="0"/>
              <a:t>- и гипертензия, </a:t>
            </a:r>
            <a:r>
              <a:rPr lang="ru-RU" dirty="0" err="1"/>
              <a:t>тахи</a:t>
            </a:r>
            <a:r>
              <a:rPr lang="ru-RU" dirty="0"/>
              <a:t>- и брадикардия, аритмии, энцефалопатия, отек легких, повреждения других органов и систем</a:t>
            </a:r>
            <a:r>
              <a:rPr lang="ru-RU" dirty="0" smtClean="0"/>
              <a:t>.</a:t>
            </a:r>
          </a:p>
          <a:p>
            <a:pPr algn="just"/>
            <a:r>
              <a:rPr lang="ru-RU" dirty="0" smtClean="0"/>
              <a:t>Местные </a:t>
            </a:r>
            <a:r>
              <a:rPr lang="ru-RU" dirty="0"/>
              <a:t>изменения при </a:t>
            </a:r>
            <a:r>
              <a:rPr lang="ru-RU" dirty="0" err="1"/>
              <a:t>электротравме</a:t>
            </a:r>
            <a:r>
              <a:rPr lang="ru-RU" dirty="0"/>
              <a:t> проявляются в виде глубоких </a:t>
            </a:r>
            <a:r>
              <a:rPr lang="ru-RU" dirty="0" err="1"/>
              <a:t>электроожогов</a:t>
            </a:r>
            <a:r>
              <a:rPr lang="ru-RU" dirty="0"/>
              <a:t>, так называемых «знаков тока» в местах соприкосновения с токопроводящими предметами. Знаки тока обычно безболезненны.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Воздействие тока на человека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5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Факторы, влияющие на исход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5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:\Users\1\AppData\Local\Microsoft\Windows\INetCache\Low\IE\8GL24CMP\dopolnitelynoe_uravnivanie_potencialov_6[1]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905000"/>
            <a:ext cx="3581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1\AppData\Local\Microsoft\Windows\INetCache\Low\IE\HJJ5A69J\image-1311[1]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1981200"/>
            <a:ext cx="3200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украшенная аналитика: на коже появилось пятно как ожог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290"/>
            <a:ext cx="8358245" cy="591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Берегите детей от электротравм!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290"/>
            <a:ext cx="8286807" cy="591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1\AppData\Local\Microsoft\Windows\INetCache\Low\IE\2OBQ7F24\18[1]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533400"/>
            <a:ext cx="7315200" cy="6095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dirty="0" smtClean="0"/>
              <a:t>Медикаментозная терапия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>
            <a:noAutofit/>
          </a:bodyPr>
          <a:lstStyle/>
          <a:p>
            <a:r>
              <a:rPr lang="ru-RU" sz="1600" dirty="0" smtClean="0"/>
              <a:t>при </a:t>
            </a:r>
            <a:r>
              <a:rPr lang="ru-RU" sz="1600" dirty="0"/>
              <a:t>экстрасистолии:</a:t>
            </a:r>
            <a:br>
              <a:rPr lang="ru-RU" sz="1600" dirty="0"/>
            </a:br>
            <a:r>
              <a:rPr lang="ru-RU" sz="1600" dirty="0"/>
              <a:t>- </a:t>
            </a:r>
            <a:r>
              <a:rPr lang="ru-RU" sz="1600" dirty="0" err="1"/>
              <a:t>лидокаин</a:t>
            </a:r>
            <a:r>
              <a:rPr lang="ru-RU" sz="1600" dirty="0"/>
              <a:t> 2 % раствор - 2 мл на 10 мл 40 % раствора глюкозы внутривенно из расчета 1 мг </a:t>
            </a:r>
            <a:r>
              <a:rPr lang="ru-RU" sz="1600" dirty="0" err="1"/>
              <a:t>лидокаина</a:t>
            </a:r>
            <a:r>
              <a:rPr lang="ru-RU" sz="1600" dirty="0"/>
              <a:t> сухого вещества на килограмм массы тела (одна ампула на 40 кг массы тела пациента</a:t>
            </a:r>
            <a:r>
              <a:rPr lang="ru-RU" sz="1600" dirty="0" smtClean="0"/>
              <a:t>);</a:t>
            </a:r>
          </a:p>
          <a:p>
            <a:r>
              <a:rPr lang="ru-RU" sz="1600" dirty="0"/>
              <a:t>п</a:t>
            </a:r>
            <a:r>
              <a:rPr lang="ru-RU" sz="1600" dirty="0" smtClean="0"/>
              <a:t>ри судорогах, психомоторном </a:t>
            </a:r>
            <a:r>
              <a:rPr lang="ru-RU" sz="1600" dirty="0"/>
              <a:t>возбуждении: </a:t>
            </a:r>
            <a:r>
              <a:rPr lang="ru-RU" sz="1600" dirty="0" err="1"/>
              <a:t>седуксен</a:t>
            </a:r>
            <a:r>
              <a:rPr lang="ru-RU" sz="1600" dirty="0"/>
              <a:t> (аналоги) 0,5 % раствор 2 мл внутримышечно (внутривенно), или натрия </a:t>
            </a:r>
            <a:r>
              <a:rPr lang="ru-RU" sz="1600" dirty="0" err="1"/>
              <a:t>оксибутират</a:t>
            </a:r>
            <a:r>
              <a:rPr lang="ru-RU" sz="1600" dirty="0"/>
              <a:t> 20% раствор 10 мл внутривенно, или магния сульфат 25 % раствора 10 мл </a:t>
            </a:r>
            <a:r>
              <a:rPr lang="ru-RU" sz="1600" dirty="0" smtClean="0"/>
              <a:t>внутримышечно;</a:t>
            </a:r>
          </a:p>
          <a:p>
            <a:r>
              <a:rPr lang="ru-RU" sz="1600" dirty="0"/>
              <a:t>п</a:t>
            </a:r>
            <a:r>
              <a:rPr lang="ru-RU" sz="1600" dirty="0" smtClean="0"/>
              <a:t>ри </a:t>
            </a:r>
            <a:r>
              <a:rPr lang="ru-RU" sz="1600" dirty="0"/>
              <a:t>гипотензии:</a:t>
            </a:r>
            <a:br>
              <a:rPr lang="ru-RU" sz="1600" dirty="0"/>
            </a:br>
            <a:r>
              <a:rPr lang="ru-RU" sz="1600" dirty="0"/>
              <a:t>- глюкоза 5 % раствор (</a:t>
            </a:r>
            <a:r>
              <a:rPr lang="ru-RU" sz="1600" dirty="0" err="1"/>
              <a:t>реополиглюкин</a:t>
            </a:r>
            <a:r>
              <a:rPr lang="ru-RU" sz="1600" dirty="0"/>
              <a:t>) 400 мл с дофамином 0,5 % раствор 5 мл внутривенно </a:t>
            </a:r>
            <a:r>
              <a:rPr lang="ru-RU" sz="1600" dirty="0" err="1"/>
              <a:t>капельно</a:t>
            </a:r>
            <a:r>
              <a:rPr lang="ru-RU" sz="1600" dirty="0"/>
              <a:t> со скоростью, обеспечивающей поддержание систолического АД на уровне 100 мм </a:t>
            </a:r>
            <a:r>
              <a:rPr lang="ru-RU" sz="1600" dirty="0" err="1"/>
              <a:t>рт</a:t>
            </a:r>
            <a:r>
              <a:rPr lang="ru-RU" sz="1600" dirty="0"/>
              <a:t>. ст. в объеме, определяемом временем доставки в </a:t>
            </a:r>
            <a:r>
              <a:rPr lang="ru-RU" sz="1600" dirty="0" smtClean="0"/>
              <a:t>стационар;</a:t>
            </a:r>
          </a:p>
          <a:p>
            <a:r>
              <a:rPr lang="ru-RU" sz="1600" dirty="0"/>
              <a:t>п</a:t>
            </a:r>
            <a:r>
              <a:rPr lang="ru-RU" sz="1600" dirty="0" smtClean="0"/>
              <a:t>ри </a:t>
            </a:r>
            <a:r>
              <a:rPr lang="ru-RU" sz="1600" dirty="0"/>
              <a:t>ангинозных болях (стенокардии):</a:t>
            </a:r>
            <a:br>
              <a:rPr lang="ru-RU" sz="1600" dirty="0"/>
            </a:br>
            <a:r>
              <a:rPr lang="ru-RU" sz="1600" dirty="0"/>
              <a:t>- нитроглицерин в таблетках под язык</a:t>
            </a:r>
            <a:r>
              <a:rPr lang="ru-RU" sz="1600" dirty="0" smtClean="0"/>
              <a:t>);</a:t>
            </a:r>
          </a:p>
          <a:p>
            <a:r>
              <a:rPr lang="ru-RU" sz="1600" dirty="0"/>
              <a:t>п</a:t>
            </a:r>
            <a:r>
              <a:rPr lang="ru-RU" sz="1600" dirty="0" smtClean="0"/>
              <a:t>ри </a:t>
            </a:r>
            <a:r>
              <a:rPr lang="ru-RU" sz="1600" dirty="0" err="1"/>
              <a:t>электроожогах</a:t>
            </a:r>
            <a:r>
              <a:rPr lang="ru-RU" sz="1600" dirty="0"/>
              <a:t>:</a:t>
            </a:r>
            <a:br>
              <a:rPr lang="ru-RU" sz="1600" dirty="0"/>
            </a:br>
            <a:r>
              <a:rPr lang="ru-RU" sz="1600" dirty="0"/>
              <a:t>- асептические сухие повязки местно.</a:t>
            </a:r>
            <a:br>
              <a:rPr lang="ru-RU" sz="1600" dirty="0"/>
            </a:br>
            <a:endParaRPr lang="ru-RU" sz="1600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1\AppData\Local\Microsoft\Windows\INetCache\Low\IE\26V3KTS9\elektrotravma[1]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152400"/>
            <a:ext cx="5638799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Предрасполагающие факторы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err="1" smtClean="0"/>
              <a:t>психоэмоциональное</a:t>
            </a:r>
            <a:r>
              <a:rPr lang="ru-RU" dirty="0" smtClean="0"/>
              <a:t> напряжение;</a:t>
            </a:r>
          </a:p>
          <a:p>
            <a:r>
              <a:rPr lang="ru-RU" dirty="0" smtClean="0"/>
              <a:t> </a:t>
            </a:r>
            <a:r>
              <a:rPr lang="ru-RU" dirty="0"/>
              <a:t>затруднение теплового рассеивания (плотная одежда, пребывание в плохо вентилируемых помещениях</a:t>
            </a:r>
            <a:r>
              <a:rPr lang="ru-RU" dirty="0" smtClean="0"/>
              <a:t>);</a:t>
            </a:r>
          </a:p>
          <a:p>
            <a:r>
              <a:rPr lang="ru-RU" dirty="0" smtClean="0"/>
              <a:t>избыточный вес;</a:t>
            </a:r>
          </a:p>
          <a:p>
            <a:r>
              <a:rPr lang="ru-RU" dirty="0" smtClean="0"/>
              <a:t> курение;</a:t>
            </a:r>
          </a:p>
          <a:p>
            <a:r>
              <a:rPr lang="ru-RU" dirty="0" smtClean="0"/>
              <a:t> </a:t>
            </a:r>
            <a:r>
              <a:rPr lang="ru-RU" dirty="0"/>
              <a:t>алкогольная </a:t>
            </a:r>
            <a:r>
              <a:rPr lang="ru-RU" dirty="0" smtClean="0"/>
              <a:t>интоксикация;</a:t>
            </a:r>
          </a:p>
          <a:p>
            <a:r>
              <a:rPr lang="ru-RU" dirty="0" smtClean="0"/>
              <a:t> </a:t>
            </a:r>
            <a:r>
              <a:rPr lang="ru-RU" dirty="0"/>
              <a:t>эндокринные </a:t>
            </a:r>
            <a:r>
              <a:rPr lang="ru-RU" dirty="0" smtClean="0"/>
              <a:t>расстройства;</a:t>
            </a:r>
          </a:p>
          <a:p>
            <a:r>
              <a:rPr lang="ru-RU" dirty="0" smtClean="0"/>
              <a:t> </a:t>
            </a:r>
            <a:r>
              <a:rPr lang="ru-RU" dirty="0" err="1"/>
              <a:t>сердечно-сосудистые</a:t>
            </a:r>
            <a:r>
              <a:rPr lang="ru-RU" dirty="0"/>
              <a:t> </a:t>
            </a:r>
            <a:r>
              <a:rPr lang="ru-RU" dirty="0" smtClean="0"/>
              <a:t>заболевания;</a:t>
            </a:r>
          </a:p>
          <a:p>
            <a:r>
              <a:rPr lang="ru-RU" dirty="0" smtClean="0"/>
              <a:t> </a:t>
            </a:r>
            <a:r>
              <a:rPr lang="ru-RU" dirty="0"/>
              <a:t>неврологические </a:t>
            </a:r>
            <a:r>
              <a:rPr lang="ru-RU" dirty="0" smtClean="0"/>
              <a:t>расстройства</a:t>
            </a:r>
            <a:endParaRPr lang="ru-RU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Тактика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Д</a:t>
            </a:r>
            <a:r>
              <a:rPr lang="ru-RU" dirty="0" smtClean="0"/>
              <a:t>оставка </a:t>
            </a:r>
            <a:r>
              <a:rPr lang="ru-RU" dirty="0"/>
              <a:t>в стационар на носилках лежа, под контролем состояния функций </a:t>
            </a:r>
            <a:r>
              <a:rPr lang="ru-RU" dirty="0" smtClean="0"/>
              <a:t>жизнеобеспечения;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Госпитализации подлежат </a:t>
            </a:r>
            <a:r>
              <a:rPr lang="ru-RU" dirty="0"/>
              <a:t>все пострадавшие при обращении за медицинской помощью в течение 6 суток после </a:t>
            </a:r>
            <a:r>
              <a:rPr lang="ru-RU" dirty="0" err="1"/>
              <a:t>электротравмы</a:t>
            </a:r>
            <a:r>
              <a:rPr lang="ru-RU" dirty="0"/>
              <a:t> вне зависимости от наличия и степени выраженности патологических симптомов ввиду опасности внезапного развития поздних </a:t>
            </a:r>
            <a:r>
              <a:rPr lang="ru-RU" dirty="0" err="1"/>
              <a:t>жизнеугрожающих</a:t>
            </a:r>
            <a:r>
              <a:rPr lang="ru-RU" dirty="0"/>
              <a:t> состояний.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eview-image" descr="http://go3.imgsmail.ru/imgpreview?key=ffa4bc36acbea1b&amp;mb=imgdb_preview_1270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52400"/>
            <a:ext cx="80772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Утопление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	Смерть </a:t>
            </a:r>
            <a:r>
              <a:rPr lang="ru-RU" dirty="0"/>
              <a:t>от гипоксии, возникающей в результате закрытия дыхательных путей жидкостью, чаще всего </a:t>
            </a:r>
            <a:r>
              <a:rPr lang="ru-RU" dirty="0" smtClean="0"/>
              <a:t>водой.</a:t>
            </a:r>
          </a:p>
          <a:p>
            <a:pPr>
              <a:buNone/>
            </a:pPr>
            <a:r>
              <a:rPr lang="ru-RU" dirty="0" smtClean="0"/>
              <a:t>	В </a:t>
            </a:r>
            <a:r>
              <a:rPr lang="ru-RU" dirty="0"/>
              <a:t>первую минуту после утопления в воде можно спасти более 90% пострадавших, через 6-7 минут - лишь около 1-3%.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одержимое 3"/>
          <p:cNvGraphicFramePr>
            <a:graphicFrameLocks/>
          </p:cNvGraphicFramePr>
          <p:nvPr/>
        </p:nvGraphicFramePr>
        <p:xfrm>
          <a:off x="457200" y="285728"/>
          <a:ext cx="8229600" cy="58404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7.3. Первая помощь пострадавшим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357166"/>
            <a:ext cx="7429552" cy="5643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bgsha.com/ru/education/library/fulltext/bgd/ris737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609600"/>
            <a:ext cx="70104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Спасение утопающих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Последние публикации на сайте &quot; Страница 1232 &quot; ИА ВладТайм …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1143000"/>
            <a:ext cx="4648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Как спасти утопающего Умей Делать Всё. Как и что сделать - б…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3886200"/>
            <a:ext cx="4143403" cy="2643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Литература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dirty="0" smtClean="0"/>
              <a:t>Справочник фельдшера.- М.: </a:t>
            </a:r>
            <a:r>
              <a:rPr lang="ru-RU" dirty="0" err="1" smtClean="0"/>
              <a:t>Эксмо</a:t>
            </a:r>
            <a:r>
              <a:rPr lang="ru-RU" dirty="0" smtClean="0"/>
              <a:t>, 2010. – 1020с.</a:t>
            </a:r>
          </a:p>
          <a:p>
            <a:pPr algn="just"/>
            <a:r>
              <a:rPr lang="ru-RU" dirty="0" smtClean="0"/>
              <a:t>Суворов А.В. Основы диагностики и терапии неотложных состояний: руководство для врачей/ А.В.Суворов, К.А Свешников, Д.Б.Якушев.- Н.Новгород: Издательство Нижегородской государственной медицинской академии, 2010. – 400 с.; ил.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Благодарю за внимание!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Общие симптомы теплового удара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5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5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Первая помощь при тепловом ударе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Медикаментозная терапия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3400" dirty="0" err="1" smtClean="0"/>
              <a:t>Инфузия</a:t>
            </a:r>
            <a:r>
              <a:rPr lang="ru-RU" sz="3400" dirty="0" smtClean="0"/>
              <a:t> многокомпонентных солевых растворов (</a:t>
            </a:r>
            <a:r>
              <a:rPr lang="ru-RU" sz="3400" dirty="0" err="1" smtClean="0"/>
              <a:t>лактасол</a:t>
            </a:r>
            <a:r>
              <a:rPr lang="ru-RU" sz="3400" dirty="0" smtClean="0"/>
              <a:t>, </a:t>
            </a:r>
            <a:r>
              <a:rPr lang="ru-RU" sz="3400" dirty="0" err="1" smtClean="0"/>
              <a:t>Рингер</a:t>
            </a:r>
            <a:r>
              <a:rPr lang="ru-RU" sz="3400" dirty="0" smtClean="0"/>
              <a:t> – </a:t>
            </a:r>
            <a:r>
              <a:rPr lang="ru-RU" sz="3400" dirty="0" err="1" smtClean="0"/>
              <a:t>лактат</a:t>
            </a:r>
            <a:r>
              <a:rPr lang="ru-RU" sz="3400" dirty="0" smtClean="0"/>
              <a:t>) 1-2 литра в течении 1-2 часов</a:t>
            </a:r>
            <a:r>
              <a:rPr lang="ru-RU" sz="3400" dirty="0" smtClean="0"/>
              <a:t>;</a:t>
            </a:r>
          </a:p>
          <a:p>
            <a:r>
              <a:rPr lang="ru-RU" sz="3400" dirty="0" smtClean="0"/>
              <a:t> </a:t>
            </a:r>
            <a:r>
              <a:rPr lang="ru-RU" sz="3400" dirty="0" smtClean="0"/>
              <a:t>! для проведения </a:t>
            </a:r>
            <a:r>
              <a:rPr lang="ru-RU" sz="3400" dirty="0" err="1" smtClean="0"/>
              <a:t>инфузии</a:t>
            </a:r>
            <a:r>
              <a:rPr lang="ru-RU" sz="3400" dirty="0" smtClean="0"/>
              <a:t> нельзя использовать </a:t>
            </a:r>
            <a:r>
              <a:rPr lang="ru-RU" sz="3400" dirty="0" err="1" smtClean="0"/>
              <a:t>физраствор</a:t>
            </a:r>
            <a:r>
              <a:rPr lang="ru-RU" sz="3400" dirty="0" smtClean="0"/>
              <a:t> и 5% </a:t>
            </a:r>
            <a:r>
              <a:rPr lang="ru-RU" sz="3400" dirty="0" err="1" smtClean="0"/>
              <a:t>р-р</a:t>
            </a:r>
            <a:r>
              <a:rPr lang="ru-RU" sz="3400" dirty="0" smtClean="0"/>
              <a:t> глюкозы, т.к. они не восполняют потерю </a:t>
            </a:r>
            <a:r>
              <a:rPr lang="ru-RU" sz="3400" dirty="0" smtClean="0"/>
              <a:t>электролитов</a:t>
            </a:r>
            <a:endParaRPr lang="ru-RU" sz="3400" dirty="0" smtClean="0"/>
          </a:p>
          <a:p>
            <a:pPr lvl="0"/>
            <a:r>
              <a:rPr lang="ru-RU" sz="3400" dirty="0" err="1" smtClean="0"/>
              <a:t>дексаметазон</a:t>
            </a:r>
            <a:r>
              <a:rPr lang="ru-RU" sz="3400" dirty="0" smtClean="0"/>
              <a:t> 100 мг в/</a:t>
            </a:r>
            <a:r>
              <a:rPr lang="ru-RU" sz="3400" dirty="0" err="1" smtClean="0"/>
              <a:t>в</a:t>
            </a:r>
            <a:r>
              <a:rPr lang="ru-RU" sz="3400" dirty="0" smtClean="0"/>
              <a:t> для профилактики отека легких;</a:t>
            </a:r>
          </a:p>
          <a:p>
            <a:pPr lvl="0"/>
            <a:r>
              <a:rPr lang="ru-RU" sz="3400" dirty="0" err="1" smtClean="0"/>
              <a:t>диазепам</a:t>
            </a:r>
            <a:r>
              <a:rPr lang="ru-RU" sz="3400" dirty="0" smtClean="0"/>
              <a:t> 2,5 % </a:t>
            </a:r>
            <a:r>
              <a:rPr lang="ru-RU" sz="3400" dirty="0" err="1" smtClean="0"/>
              <a:t>р-р</a:t>
            </a:r>
            <a:r>
              <a:rPr lang="ru-RU" sz="3400" dirty="0" smtClean="0"/>
              <a:t> 2-4 мл в/</a:t>
            </a:r>
            <a:r>
              <a:rPr lang="ru-RU" sz="3400" dirty="0" err="1" smtClean="0"/>
              <a:t>в</a:t>
            </a:r>
            <a:r>
              <a:rPr lang="ru-RU" sz="3400" dirty="0" smtClean="0"/>
              <a:t> при </a:t>
            </a:r>
            <a:r>
              <a:rPr lang="ru-RU" sz="3400" dirty="0" smtClean="0"/>
              <a:t>судорогах.</a:t>
            </a:r>
            <a:endParaRPr lang="ru-RU" sz="3400" dirty="0" smtClean="0"/>
          </a:p>
          <a:p>
            <a:pPr lvl="0"/>
            <a:endParaRPr lang="ru-RU" sz="3400" dirty="0" smtClean="0"/>
          </a:p>
          <a:p>
            <a:pPr lvl="0"/>
            <a:endParaRPr lang="ru-RU" sz="34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Тактические </a:t>
            </a:r>
            <a:r>
              <a:rPr lang="ru-RU" b="1" dirty="0" smtClean="0"/>
              <a:t>мероприятия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	1</a:t>
            </a:r>
            <a:r>
              <a:rPr lang="ru-RU" dirty="0"/>
              <a:t>. При тяжелой форме перегревания (тепловом ударе с исходом в кому) - доставка в стационар, на носилках, лежа.</a:t>
            </a:r>
            <a:br>
              <a:rPr lang="ru-RU" dirty="0"/>
            </a:br>
            <a:r>
              <a:rPr lang="ru-RU" dirty="0"/>
              <a:t>2. При успешной терапии и стабилизации состояния - рекомендации по дальнейшему поведению.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171</TotalTime>
  <Words>1647</Words>
  <PresentationFormat>Экран (4:3)</PresentationFormat>
  <Paragraphs>409</Paragraphs>
  <Slides>57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57</vt:i4>
      </vt:variant>
    </vt:vector>
  </HeadingPairs>
  <TitlesOfParts>
    <vt:vector size="58" baseType="lpstr">
      <vt:lpstr>Солнцестояние</vt:lpstr>
      <vt:lpstr> ГАОУДПО РМ «МРЦПКСЗ»  Доврачебная помощь и особенности проведения реанимационных мероприятий </vt:lpstr>
      <vt:lpstr>Содержание учебного материала</vt:lpstr>
      <vt:lpstr> ТЕПЛОВОЙ УДАР  (Т67.0)</vt:lpstr>
      <vt:lpstr>Причины развития теплового удара</vt:lpstr>
      <vt:lpstr>Предрасполагающие факторы</vt:lpstr>
      <vt:lpstr>Общие симптомы теплового удара</vt:lpstr>
      <vt:lpstr>Первая помощь при тепловом ударе</vt:lpstr>
      <vt:lpstr>Медикаментозная терапия</vt:lpstr>
      <vt:lpstr>Тактические мероприятия </vt:lpstr>
      <vt:lpstr>Гипотермия  (общее охлаждение организма) </vt:lpstr>
      <vt:lpstr>Периоды </vt:lpstr>
      <vt:lpstr>Клиника периода декомпенсации</vt:lpstr>
      <vt:lpstr>Первая помощь</vt:lpstr>
      <vt:lpstr>Первая помощь при гипотермии</vt:lpstr>
      <vt:lpstr>Медикаментозная терапия ступорозной и судорожной стадий</vt:lpstr>
      <vt:lpstr>Тактика </vt:lpstr>
      <vt:lpstr>Отморожение </vt:lpstr>
      <vt:lpstr> Периоды отморожения </vt:lpstr>
      <vt:lpstr>Слайд 19</vt:lpstr>
      <vt:lpstr>Первая помощь в скрытую фазу отморожения</vt:lpstr>
      <vt:lpstr>Первая помощь в реактивную фазу</vt:lpstr>
      <vt:lpstr>Показания к госпитализации</vt:lpstr>
      <vt:lpstr>   ОЖОГ </vt:lpstr>
      <vt:lpstr>Классификация по этиологии</vt:lpstr>
      <vt:lpstr>Химические ожоги</vt:lpstr>
      <vt:lpstr>Идентификация агрессивного реагента, вызвавшего химический ожог</vt:lpstr>
      <vt:lpstr>Соответствия классификации ожогов по степеням</vt:lpstr>
      <vt:lpstr>Ожог первой степени</vt:lpstr>
      <vt:lpstr>Ожоговый шок II степени</vt:lpstr>
      <vt:lpstr>Ожоговый шок III степени</vt:lpstr>
      <vt:lpstr>Слайд 31</vt:lpstr>
      <vt:lpstr>Правило «девяток» Уоллеса</vt:lpstr>
      <vt:lpstr>Неотложная помощь</vt:lpstr>
      <vt:lpstr>Показания к госпитализации</vt:lpstr>
      <vt:lpstr>Ожоговый шок</vt:lpstr>
      <vt:lpstr>Клиника в зависимости от степени</vt:lpstr>
      <vt:lpstr>Клиника в зависимости от степени (продолжение)</vt:lpstr>
      <vt:lpstr> Высокая  вероятность развития ожогового шока </vt:lpstr>
      <vt:lpstr>Неотложная помощь</vt:lpstr>
      <vt:lpstr>Тактика </vt:lpstr>
      <vt:lpstr> Электротравма. Воздействие электрического тока (T75.4) и поражение молнией (Т75.0) </vt:lpstr>
      <vt:lpstr>Воздействие тока на человека</vt:lpstr>
      <vt:lpstr>Факторы, влияющие на исход</vt:lpstr>
      <vt:lpstr>Слайд 44</vt:lpstr>
      <vt:lpstr>Слайд 45</vt:lpstr>
      <vt:lpstr>Слайд 46</vt:lpstr>
      <vt:lpstr>Слайд 47</vt:lpstr>
      <vt:lpstr>Медикаментозная терапия</vt:lpstr>
      <vt:lpstr>Слайд 49</vt:lpstr>
      <vt:lpstr>Тактика </vt:lpstr>
      <vt:lpstr>Утопление</vt:lpstr>
      <vt:lpstr>Слайд 52</vt:lpstr>
      <vt:lpstr>Слайд 53</vt:lpstr>
      <vt:lpstr>Слайд 54</vt:lpstr>
      <vt:lpstr>Спасение утопающих</vt:lpstr>
      <vt:lpstr>Литература </vt:lpstr>
      <vt:lpstr>Благодарю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ГАОУДПО РМ «МРЦПКСЗ»  Доврачебная помощь и особенности проведения реанимационных мероприятий </dc:title>
  <dc:creator>1</dc:creator>
  <cp:lastModifiedBy>1</cp:lastModifiedBy>
  <cp:revision>20</cp:revision>
  <dcterms:created xsi:type="dcterms:W3CDTF">2015-12-05T18:22:25Z</dcterms:created>
  <dcterms:modified xsi:type="dcterms:W3CDTF">2015-12-09T07:58:42Z</dcterms:modified>
</cp:coreProperties>
</file>